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69" r:id="rId5"/>
    <p:sldMasterId id="2147483786" r:id="rId6"/>
    <p:sldMasterId id="2147483845" r:id="rId7"/>
  </p:sldMasterIdLst>
  <p:notesMasterIdLst>
    <p:notesMasterId r:id="rId39"/>
  </p:notesMasterIdLst>
  <p:handoutMasterIdLst>
    <p:handoutMasterId r:id="rId40"/>
  </p:handoutMasterIdLst>
  <p:sldIdLst>
    <p:sldId id="256" r:id="rId8"/>
    <p:sldId id="2147474331" r:id="rId9"/>
    <p:sldId id="2147469480" r:id="rId10"/>
    <p:sldId id="2147478499" r:id="rId11"/>
    <p:sldId id="2147478503" r:id="rId12"/>
    <p:sldId id="2147474334" r:id="rId13"/>
    <p:sldId id="2147474343" r:id="rId14"/>
    <p:sldId id="2147478498" r:id="rId15"/>
    <p:sldId id="2147474352" r:id="rId16"/>
    <p:sldId id="2147474278" r:id="rId17"/>
    <p:sldId id="297" r:id="rId18"/>
    <p:sldId id="2147474254" r:id="rId19"/>
    <p:sldId id="300" r:id="rId20"/>
    <p:sldId id="301" r:id="rId21"/>
    <p:sldId id="302" r:id="rId22"/>
    <p:sldId id="303" r:id="rId23"/>
    <p:sldId id="304" r:id="rId24"/>
    <p:sldId id="2147474307" r:id="rId25"/>
    <p:sldId id="2147474308" r:id="rId26"/>
    <p:sldId id="2147474366" r:id="rId27"/>
    <p:sldId id="2147474353" r:id="rId28"/>
    <p:sldId id="2147478502" r:id="rId29"/>
    <p:sldId id="2147478500" r:id="rId30"/>
    <p:sldId id="2147478501" r:id="rId31"/>
    <p:sldId id="2147469411" r:id="rId32"/>
    <p:sldId id="2147377418" r:id="rId33"/>
    <p:sldId id="309" r:id="rId34"/>
    <p:sldId id="2147469500" r:id="rId35"/>
    <p:sldId id="2147474333" r:id="rId36"/>
    <p:sldId id="2147469409" r:id="rId37"/>
    <p:sldId id="2147469486" r:id="rId38"/>
  </p:sldIdLst>
  <p:sldSz cx="12192000" cy="6858000"/>
  <p:notesSz cx="6797675" cy="9928225"/>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CC5B5B-0C52-4D61-BF87-677B047ABB4A}">
          <p14:sldIdLst>
            <p14:sldId id="256"/>
            <p14:sldId id="2147474331"/>
            <p14:sldId id="2147469480"/>
          </p14:sldIdLst>
        </p14:section>
        <p14:section name="Signposts" id="{A0AE9CE4-8E06-4B01-9035-B5E6CFD4CDDA}">
          <p14:sldIdLst>
            <p14:sldId id="2147478499"/>
            <p14:sldId id="2147478503"/>
            <p14:sldId id="2147474334"/>
            <p14:sldId id="2147474343"/>
            <p14:sldId id="2147478498"/>
            <p14:sldId id="2147474352"/>
          </p14:sldIdLst>
        </p14:section>
        <p14:section name="Deep Dive" id="{88EB5011-9344-468C-A6F0-C9C4A5063E7F}">
          <p14:sldIdLst/>
        </p14:section>
        <p14:section name="Usual Content" id="{0D6808AF-624F-4A6C-AC29-9F7B837DE3CD}">
          <p14:sldIdLst>
            <p14:sldId id="2147474278"/>
            <p14:sldId id="297"/>
            <p14:sldId id="2147474254"/>
            <p14:sldId id="300"/>
            <p14:sldId id="301"/>
            <p14:sldId id="302"/>
            <p14:sldId id="303"/>
            <p14:sldId id="304"/>
            <p14:sldId id="2147474307"/>
            <p14:sldId id="2147474308"/>
          </p14:sldIdLst>
        </p14:section>
        <p14:section name="Questions" id="{7C250E6F-382C-4BC6-A40C-25E478BC0375}">
          <p14:sldIdLst>
            <p14:sldId id="2147474366"/>
            <p14:sldId id="2147474353"/>
            <p14:sldId id="2147478502"/>
            <p14:sldId id="2147478500"/>
            <p14:sldId id="2147478501"/>
            <p14:sldId id="2147469411"/>
            <p14:sldId id="2147377418"/>
          </p14:sldIdLst>
        </p14:section>
        <p14:section name="Default Section" id="{82D211D3-41AC-464D-ABA0-672E75A38546}">
          <p14:sldIdLst>
            <p14:sldId id="309"/>
            <p14:sldId id="2147469500"/>
            <p14:sldId id="2147474333"/>
            <p14:sldId id="2147469409"/>
            <p14:sldId id="2147469486"/>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C06002-91D3-AE4B-A432-1863F2DBD199}" name="Anderson (ESO), Kashia" initials="AK" userId="S::kashia.anderson@uk.nationalgrid.com::ded9dd13-ecce-4599-b089-bd9a2386515b" providerId="AD"/>
  <p188:author id="{FFB81C04-7987-108A-FDBA-E06B3E6FA56C}" name="Garfield (ESO), Oliver" initials="G(O" userId="S::Oliver.Garfield@uk.nationalgrid.com::6486d503-f908-40b4-a454-5e5a4fdc95ce" providerId="AD"/>
  <p188:author id="{719E0408-986E-DCC8-9F26-D822F1549FAF}" name="Gabriel Diaz (ESO)" initials="GD(" userId="S::Gabriel.Diaz@uk.nationalgrid.com::4fe4604e-0851-4e0e-b76c-96aef9ac3b7c" providerId="AD"/>
  <p188:author id="{28E54519-0C41-8C7B-7C36-3192012AB2F3}" name="Blaxland (ESO), Lizzie" initials="B(L" userId="S::lizzie.blaxland@uk.nationalgrid.com::ea99af64-1ba3-4a03-a9b1-9e530737b183" providerId="AD"/>
  <p188:author id="{2324781A-8D0A-3231-A239-2511EF2F9D3F}" name="Gratton(ESO), William" initials="GW" userId="S::william.gratton@uk.nationalgrid.com::1706def1-9293-422b-97dd-1bd983d5884c" providerId="AD"/>
  <p188:author id="{623E351C-6FAF-A4EF-7213-A7F2C5682A76}" name="Brown (ESO), Gavin" initials="BG" userId="S::gavin.brown@uk.nationalgrid.com::4fb6906d-a738-475c-a02e-299efe79284a" providerId="AD"/>
  <p188:author id="{4775F31C-B80F-5C96-FA8D-9B230C537D0D}" name="Ian Bennett" initials="IB" userId="S::Ian.Bennett@uk.nationalgrid.com::d8affc2b-08fa-479b-a949-bca85ebcfee7" providerId="AD"/>
  <p188:author id="{6055A421-3D22-56B6-DFC7-EF6F96A97475}" name="David Dixon (ESO)" initials="DD(" userId="S::David.Dixon@uk.nationalgrid.com::da26605c-df09-4fa1-89cb-0b492b888869" providerId="AD"/>
  <p188:author id="{7E72E221-22E4-0BDE-376C-2A3B7C26C7DF}" name="Dyke (ESO), Craig" initials="D(C" userId="S::Craig.Dyke@uk.nationalgrid.com::3d530af8-e8b1-4731-9e28-1859b6f803ba" providerId="AD"/>
  <p188:author id="{97245522-54E6-D61A-B164-36BF4E304C7A}" name="Richard Hanson (ESO)" initials="R(" userId="S::richard.hanson2@uk.nationalgrid.com::d6abcf3d-a2a0-47ab-a81f-875f3a15f8e7" providerId="AD"/>
  <p188:author id="{133F3325-081B-E1A9-52FB-B248277F2A04}" name="Millar, Alexandra" initials="MA" userId="S::alexandra.millar@uk.nationalgrid.com::07a53c82-7e0e-4634-bc3e-a9c91ff712a0" providerId="AD"/>
  <p188:author id="{3445B127-3EC1-5BFE-7502-E800AF817717}" name="William Ramsay (ESO)" initials="W(" userId="S::william.ramsay@uk.nationalgrid.com::98ccc7de-a518-4ae7-8a10-faf897ff95bb" providerId="AD"/>
  <p188:author id="{A0402E2F-C9CF-917C-7BB7-4E707E025E1C}" name="Karen Thompson (ESO)" initials="KT(" userId="S::Karen.Thompson@uk.nationalgrid.com::3a9c0167-f566-4dd4-8f5f-877792f90eac" providerId="AD"/>
  <p188:author id="{F6B30A30-3323-73BC-5AF0-1917A86578C0}" name="Jeno Abraham-Kodmon (ESO)" initials="J(" userId="S::jeno.abraham@uk.nationalgrid.com::762d0fb2-5245-45bd-984e-b2d06513a665" providerId="AD"/>
  <p188:author id="{6E056134-3F7E-6D95-11D1-2FD950395440}" name="Bennett (ESO), Ian" initials="BI" userId="S::ian.bennett@uk.nationalgrid.com::d8affc2b-08fa-479b-a949-bca85ebcfee7" providerId="AD"/>
  <p188:author id="{0E104A35-18EA-B34B-B39F-F4DBF52353E3}" name="Horn (ESO), Eleanor" initials="H(E" userId="S::eleanor.horn@uk.nationalgrid.com::a15b8958-34bb-4d65-a3ce-3d8103530fa3" providerId="AD"/>
  <p188:author id="{7ECADD38-9449-02DE-130F-7328551292B9}" name="Dobbie2 (ESO), Andrew" initials="D(A" userId="S::Andrew.Dobbie2@uk.nationalgrid.com::be1c3337-c797-4e57-b1de-4eecade74dd6" providerId="AD"/>
  <p188:author id="{B0CE153A-0B88-760D-8DC9-F20A170BEC50}" name="Munns(ESO), Katherine" initials="MK" userId="S::Katherine.Munns@uk.nationalgrid.com::e135459f-28e2-4461-92c5-92da04675d88" providerId="AD"/>
  <p188:author id="{0F9F773C-1984-8983-0DFF-9D5603DD54DF}" name="Clunies-Ross(ESO), Fergus" initials="CF" userId="S::fergus.cluniesross@uk.nationalgrid.com::5a439573-c581-40da-96dd-1893089b5688" providerId="AD"/>
  <p188:author id="{E21B853D-2E32-B9C6-F963-08C9CEA25F64}" name="Weltevreden (ESO), Amy" initials="W(A" userId="S::Amy.Weltevreden@uk.nationalgrid.com::6e7c18be-1a12-41a1-9333-d3ce95f3a1c2" providerId="AD"/>
  <p188:author id="{B477AC3F-6D75-49EB-C397-F8A2A3E2373E}" name="Marianna Kinali (ESO)" initials="MK(" userId="S::Marianna.Kinali@uk.nationalgrid.com::aa6475ca-bda6-415b-9356-970b59e43932" providerId="AD"/>
  <p188:author id="{427F5B40-99A5-66FF-30B2-429235BFBAF3}" name="Swan (ESO), Nigel" initials="S(N" userId="S::nigel.swan@uk.nationalgrid.com::3c250d3e-0dc4-4c44-86b1-61c3ed366a9f" providerId="AD"/>
  <p188:author id="{AABF4E43-1121-8FDA-06B8-6DC08C44FECD}" name="Mingyu Sun (ESO)" initials="MS(" userId="S::mingyu.sun1@uk.nationalgrid.com::80612498-6f5b-47b9-bd5e-4732b7e24425" providerId="AD"/>
  <p188:author id="{42CEF344-33BE-C57E-F064-156BB704707A}" name="Francisco Sanchez (ESO)" initials="FS(" userId="S::francisco.sanchez@uk.nationalgrid.com::3380c26d-ec3d-4a1a-bec8-d6254e2ec81d" providerId="AD"/>
  <p188:author id="{1121BD5B-384A-33AB-437B-73FA5DD12CF8}" name="Beth Wilks (ESO)" initials="BW(" userId="S::Beth.Wilks@uk.nationalgrid.com::23503bd5-ed0e-40d1-937f-d5d3c02e5f8a" providerId="AD"/>
  <p188:author id="{734B1B6E-681D-BAFE-88AA-9C8AE54CE9AE}" name="Michael Coldwell (ESO)" initials="MC(" userId="S::Michael.Coldwell@uk.nationalgrid.com::d91c4861-3dbf-4fe2-8da1-5e11eab32812" providerId="AD"/>
  <p188:author id="{7E1E2271-3F38-D3D1-8CEC-2DDF49713CFE}" name="Joe Andrews (ESO)" initials="JA(" userId="S::Joseph.Andrews@uk.nationalgrid.com::b23c7980-3f05-446a-96fd-405d7438736d" providerId="AD"/>
  <p188:author id="{2D0F4674-09DF-16D3-D325-BDC4CD6F8EB7}" name="Garfield (ESO), Oliver" initials="GO" userId="S::oliver.garfield@uk.nationalgrid.com::6486d503-f908-40b4-a454-5e5a4fdc95ce" providerId="AD"/>
  <p188:author id="{1C03C576-AE29-84FE-CD69-F3F6EAF33C65}" name="Drew (ESO), Daniel" initials="DD" userId="S::daniel.drew2@uk.nationalgrid.com::67063390-68e7-497e-85d8-86c084be22a1" providerId="AD"/>
  <p188:author id="{0C772477-AF98-CF40-77B0-F8F4617E0C27}" name="Becky Whiteman (ESO)" initials="B(" userId="S::becky.whiteman@uk.nationalgrid.com::73093caa-5d15-475d-b919-760301e708b9" providerId="AD"/>
  <p188:author id="{B48D2B77-CFE6-6BB0-B56F-6466AED1A2A0}" name="Ed Farley (ESO)" initials="EF(" userId="S::edward.farley@uk.nationalgrid.com::cb6e816c-9abe-4dfa-af2f-97b17da89859" providerId="AD"/>
  <p188:author id="{9C5CB677-8B01-E85A-AFD3-0FC0B4696BF6}" name="Qi" initials="Q" userId="S::Qi.Zhong@uk.nationalgrid.com::890dabac-f33c-48ed-93ca-b8456076c457" providerId="AD"/>
  <p188:author id="{56F90C7E-D13A-F36F-9D16-7D1405440363}" name="Krzywkowska(ESO), Ewa" initials="KE" userId="S::ewa.krzywkowska@uk.nationalgrid.com::c8db0406-1dd3-4fb6-b762-4532c8b869bf" providerId="AD"/>
  <p188:author id="{CC546F82-C763-1CD0-BCC6-F17DCC31DDD6}" name="Izzie Sunnucks (ESO)" initials="IS(" userId="S::isabel.sunnucks@uk.nationalgrid.com::7c86d86b-2488-426b-be0f-18d954a85f0c" providerId="AD"/>
  <p188:author id="{5B543D84-BD6A-143E-7E8A-F6CBE02C043A}" name="Wells(ESO), Jillian" initials="WJ" userId="S::Jillian.Wells@uk.nationalgrid.com::d90cc5c3-f93d-42b8-9133-e839ef96411b" providerId="AD"/>
  <p188:author id="{2A370487-A2CD-9017-68BD-0C7AB3DB1E4F}" name="Lyons (ESO), Brendan" initials="LB" userId="S::brendan.lyons@uk.nationalgrid.com::0832db08-4851-4d0b-90d6-2f7370ad977a" providerId="AD"/>
  <p188:author id="{40159988-24AB-A55E-C051-EB2F5C9606BE}" name="McLaughlin3 (ESO), Michael" initials="M(M" userId="S::michael.mclaughlin@uk.nationalgrid.com::fca38069-1db1-4fab-99af-1b073b413f07" providerId="AD"/>
  <p188:author id="{BDEF0E8A-9701-163D-97B3-1E10A2FDFB49}" name="Mingjia Yin (ESO)" initials="MY(" userId="S::Mingjia.Yin@uk.nationalgrid.com::8eeee840-79f2-457b-8ab1-5b72e9a056b1" providerId="AD"/>
  <p188:author id="{B8EF498A-033A-D2DC-6D2E-604BD31FE32A}" name="Francisco Celis Andrade (ESO)" initials="FCA(" userId="S::Francisco.CelisAndrade@uk.nationalgrid.com::6dd35954-b782-4b5c-bc24-7f8f54603481" providerId="AD"/>
  <p188:author id="{3E4C848F-55A7-46A1-9633-F28D5851E52D}" name="Kernthaler (ESO), Hannah" initials="K(H" userId="S::Hannah.Kernthaler@uk.nationalgrid.com::b63887c9-618b-4f55-915f-f6564ce2e420" providerId="AD"/>
  <p188:author id="{F4A96397-7C61-EC12-7850-DA2F5ACF71DD}" name="Roman Flores(ESO), Joe Alan" initials="RFJA" userId="S::joealan.romanflores@uk.nationalgrid.com::2731490c-08ae-4333-bd4e-ee3467c4dbae" providerId="AD"/>
  <p188:author id="{F84967A3-698F-91D3-2D2C-5AC437656686}" name="Stephen Walker (ESO)" initials="S(" userId="S::stephen.walker@uk.nationalgrid.com::a33a509c-3731-44bc-9d94-baf8d2271288" providerId="AD"/>
  <p188:author id="{3815B0AA-102C-5B07-0D18-DBB3257D46AC}" name="Wisdom (ESO), Jon" initials="W(J" userId="S::JON.WISDOM@uk.nationalgrid.com::bad43f75-f511-4586-bb0f-e53b93ac7101" providerId="AD"/>
  <p188:author id="{03A972AC-1A1D-2129-732D-D5E8C8B952E7}" name="James Kerr (ESO)" initials="J(" userId="S::james.kerr@uk.nationalgrid.com::ab3ca3d9-8189-4cf4-9011-f595a33587fe" providerId="AD"/>
  <p188:author id="{8197E3AF-3984-5AC7-77ED-BD418E069B6B}" name="Fraser (ESO), Cathy" initials="F(C" userId="S::Cathy.Fraser@uk.nationalgrid.com::61e24b57-ee5e-4f9f-b22b-ad25abe87508" providerId="AD"/>
  <p188:author id="{7665A7B6-8153-49FC-C808-F006E1E83E32}" name="Knight (ESO), Rebecca" initials="K(R" userId="S::rebecca.knight@uk.nationalgrid.com::132bcc15-d00a-413c-bcd3-dedfcd04dd0f" providerId="AD"/>
  <p188:author id="{A06802BE-6FA0-789E-8D6F-8F85C1351645}" name="Everitt (ESO), Nick" initials="E(N" userId="S::Nick.Everitt@uk.nationalgrid.com::12d2f2b7-c495-4807-842e-778290d0d079" providerId="AD"/>
  <p188:author id="{65EF24BE-B85A-881B-FB0A-86C282DB8627}" name="Weltevreden (ESO), Amy" initials="WA" userId="S::amy.weltevreden@uk.nationalgrid.com::6e7c18be-1a12-41a1-9333-d3ce95f3a1c2" providerId="AD"/>
  <p188:author id="{822504C1-B0DC-7F6F-D23F-3628EB15AB13}" name="Young (ESO), Ben" initials="YB" userId="S::ben.young@uk.nationalgrid.com::019de252-aafa-4a88-86ef-569f06909f77" providerId="AD"/>
  <p188:author id="{CE7CD2CD-7F6F-B0DC-0906-8350B5911FB8}" name="Michael Coldwell (ESO)" initials="M(" userId="S::michael.coldwell@uk.nationalgrid.com::d91c4861-3dbf-4fe2-8da1-5e11eab32812" providerId="AD"/>
  <p188:author id="{3E8375D3-03C5-99F5-56AB-4A5F85521692}" name="Palmer, Alex" initials="PA" userId="S::alex.palmer@uk.nationalgrid.com::5fc2c2fb-f7c0-467b-8857-eac0fa393681" providerId="AD"/>
  <p188:author id="{48CEADD3-00FD-5868-EC92-CAAC679170A5}" name="Cathy Fraser (ESO)" initials="C(" userId="S::cathy.fraser@uk.nationalgrid.com::61e24b57-ee5e-4f9f-b22b-ad25abe87508" providerId="AD"/>
  <p188:author id="{88EFBAD9-350F-FD4A-5809-BCABBF677DE9}" name="Walker (ESO), Leon" initials="W(L" userId="S::Leon.Walker@uk.nationalgrid.com::0dc9fba7-1314-4fe6-a0f5-a8f734dcec02" providerId="AD"/>
  <p188:author id="{6BC80EDC-52CA-9541-7CA3-E2B3629FD115}" name="Kashia Cullen-Anderson (ESO)" initials="KCA(" userId="S::Kashia.Anderson@uk.nationalgrid.com::ded9dd13-ecce-4599-b089-bd9a2386515b" providerId="AD"/>
  <p188:author id="{259619E8-A873-242E-58D4-1C4AD02072DF}" name="PELLING(ESO), RUBY" initials="PR" userId="S::ruby.pelling@uk.nationalgrid.com::350d7727-5993-428f-8095-473abc1b6ed9" providerId="AD"/>
  <p188:author id="{E4C61AE8-8AD9-80C1-781C-9DE732F12F30}" name="Asthana(ESO), Rashi" initials="AR" userId="S::Rashi.Asthana@uk.nationalgrid.com::ee4c36d1-6819-4f1b-b799-3038f869d21b" providerId="AD"/>
  <p188:author id="{A35092E8-088E-28B8-8A34-EE6A24062A39}" name="Zammit-Haber, John" initials="ZHJ" userId="S::John.Zammit-Haber@uk.nationalgrid.com::9b108708-2ae6-4939-9cfc-fb7e2fbe301e" providerId="AD"/>
  <p188:author id="{A6E232ED-6D59-0B48-F9BA-F6769216EB27}" name="Young (ESO), Ben" initials="Y(B" userId="S::Ben.Young@uk.nationalgrid.com::019de252-aafa-4a88-86ef-569f06909f77" providerId="AD"/>
  <p188:author id="{12AC38FF-B3C1-BE59-6D6A-A5CB849EBA7A}" name="Yingyi Wang (ESO)" initials="Y(" userId="S::yingyi.wang@uk.nationalgrid.com::b31835a6-16d7-4360-829c-5009760c713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Wildash (ESO), David" initials="W(D" lastIdx="4" clrIdx="6">
    <p:extLst>
      <p:ext uri="{19B8F6BF-5375-455C-9EA6-DF929625EA0E}">
        <p15:presenceInfo xmlns:p15="http://schemas.microsoft.com/office/powerpoint/2012/main" userId="S::David.Wildash@uk.nationalgrid.com::e6f28fdb-1fc3-42ff-88b2-fb5617f20898" providerId="AD"/>
      </p:ext>
    </p:extLst>
  </p:cmAuthor>
  <p:cmAuthor id="1" name="Kernthaler (ESO), Hannah" initials="K(H" lastIdx="37" clrIdx="0">
    <p:extLst>
      <p:ext uri="{19B8F6BF-5375-455C-9EA6-DF929625EA0E}">
        <p15:presenceInfo xmlns:p15="http://schemas.microsoft.com/office/powerpoint/2012/main" userId="S::Hannah.Kernthaler@uk.nationalgrid.com::b63887c9-618b-4f55-915f-f6564ce2e420" providerId="AD"/>
      </p:ext>
    </p:extLst>
  </p:cmAuthor>
  <p:cmAuthor id="8" name="Anderson (ESO), Kashia" initials="A(K" lastIdx="2" clrIdx="7">
    <p:extLst>
      <p:ext uri="{19B8F6BF-5375-455C-9EA6-DF929625EA0E}">
        <p15:presenceInfo xmlns:p15="http://schemas.microsoft.com/office/powerpoint/2012/main" userId="S::Kashia.Anderson@uk.nationalgrid.com::ded9dd13-ecce-4599-b089-bd9a2386515b" providerId="AD"/>
      </p:ext>
    </p:extLst>
  </p:cmAuthor>
  <p:cmAuthor id="2" name="Ramsay (ESO), Audrey" initials="RA" lastIdx="5" clrIdx="1">
    <p:extLst>
      <p:ext uri="{19B8F6BF-5375-455C-9EA6-DF929625EA0E}">
        <p15:presenceInfo xmlns:p15="http://schemas.microsoft.com/office/powerpoint/2012/main" userId="S::audrey.ramsay@uk.nationalgrid.com::071c0874-c6bc-4f08-8075-e8827dca2586" providerId="AD"/>
      </p:ext>
    </p:extLst>
  </p:cmAuthor>
  <p:cmAuthor id="9" name="Bennett (ESO), Ian" initials="BI" lastIdx="10" clrIdx="8">
    <p:extLst>
      <p:ext uri="{19B8F6BF-5375-455C-9EA6-DF929625EA0E}">
        <p15:presenceInfo xmlns:p15="http://schemas.microsoft.com/office/powerpoint/2012/main" userId="S::ian.bennett@uk.nationalgrid.com::d8affc2b-08fa-479b-a949-bca85ebcfee7" providerId="AD"/>
      </p:ext>
    </p:extLst>
  </p:cmAuthor>
  <p:cmAuthor id="3" name="Weltevreden (ESO), Amy" initials="WA" lastIdx="1" clrIdx="2">
    <p:extLst>
      <p:ext uri="{19B8F6BF-5375-455C-9EA6-DF929625EA0E}">
        <p15:presenceInfo xmlns:p15="http://schemas.microsoft.com/office/powerpoint/2012/main" userId="S::amy.weltevreden@uk.nationalgrid.com::6e7c18be-1a12-41a1-9333-d3ce95f3a1c2" providerId="AD"/>
      </p:ext>
    </p:extLst>
  </p:cmAuthor>
  <p:cmAuthor id="10" name="Young (ESO), Ben" initials="Y(B" lastIdx="1" clrIdx="9">
    <p:extLst>
      <p:ext uri="{19B8F6BF-5375-455C-9EA6-DF929625EA0E}">
        <p15:presenceInfo xmlns:p15="http://schemas.microsoft.com/office/powerpoint/2012/main" userId="S::Ben.Young@uk.nationalgrid.com::019de252-aafa-4a88-86ef-569f06909f77" providerId="AD"/>
      </p:ext>
    </p:extLst>
  </p:cmAuthor>
  <p:cmAuthor id="4" name="Fraser (ESO), Cathy" initials="FC" lastIdx="10" clrIdx="3">
    <p:extLst>
      <p:ext uri="{19B8F6BF-5375-455C-9EA6-DF929625EA0E}">
        <p15:presenceInfo xmlns:p15="http://schemas.microsoft.com/office/powerpoint/2012/main" userId="S::cathy.fraser@uk.nationalgrid.com::61e24b57-ee5e-4f9f-b22b-ad25abe87508" providerId="AD"/>
      </p:ext>
    </p:extLst>
  </p:cmAuthor>
  <p:cmAuthor id="11" name="Salter2 (ESO), Christopher" initials="S(C" lastIdx="2" clrIdx="10">
    <p:extLst>
      <p:ext uri="{19B8F6BF-5375-455C-9EA6-DF929625EA0E}">
        <p15:presenceInfo xmlns:p15="http://schemas.microsoft.com/office/powerpoint/2012/main" userId="S::christopher.salter2@uk.nationalgrid.com::a21126c6-09a0-4b5d-9718-2ffb87b35383" providerId="AD"/>
      </p:ext>
    </p:extLst>
  </p:cmAuthor>
  <p:cmAuthor id="5" name="Carlin (ESO), Carol" initials="C(C" lastIdx="2" clrIdx="4">
    <p:extLst>
      <p:ext uri="{19B8F6BF-5375-455C-9EA6-DF929625EA0E}">
        <p15:presenceInfo xmlns:p15="http://schemas.microsoft.com/office/powerpoint/2012/main" userId="S::Carol.Carlin@uk.nationalgrid.com::dc923981-3e52-4c74-a05f-a58d76f8ea33" providerId="AD"/>
      </p:ext>
    </p:extLst>
  </p:cmAuthor>
  <p:cmAuthor id="12" name="Wells(ESO), Jillian" initials="WJ" lastIdx="1" clrIdx="11">
    <p:extLst>
      <p:ext uri="{19B8F6BF-5375-455C-9EA6-DF929625EA0E}">
        <p15:presenceInfo xmlns:p15="http://schemas.microsoft.com/office/powerpoint/2012/main" userId="S::Jillian.Wells@uk.nationalgrid.com::d90cc5c3-f93d-42b8-9133-e839ef96411b" providerId="AD"/>
      </p:ext>
    </p:extLst>
  </p:cmAuthor>
  <p:cmAuthor id="6" name="Horn (ESO), Eleanor" initials="H(E" lastIdx="1" clrIdx="5">
    <p:extLst>
      <p:ext uri="{19B8F6BF-5375-455C-9EA6-DF929625EA0E}">
        <p15:presenceInfo xmlns:p15="http://schemas.microsoft.com/office/powerpoint/2012/main" userId="S::eleanor.horn@uk.nationalgrid.com::a15b8958-34bb-4d65-a3ce-3d8103530f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65656"/>
    <a:srgbClr val="FF00FF"/>
    <a:srgbClr val="454546"/>
    <a:srgbClr val="D43900"/>
    <a:srgbClr val="A4563A"/>
    <a:srgbClr val="AC8070"/>
    <a:srgbClr val="5A5EC6"/>
    <a:srgbClr val="FFF5D9"/>
    <a:srgbClr val="FFFDF7"/>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2A455-F0F0-2EA4-AAAB-91C0539AEB34}" v="57" dt="2024-05-08T09:05:54.559"/>
    <p1510:client id="{377937B5-F7D1-4DAB-8978-0099F83567E2}" vWet="2" dt="2024-05-08T09:43:40.357"/>
    <p1510:client id="{4797CDA3-0BAE-B148-9F54-38377982533B}" v="21" dt="2024-05-07T14:04:27.690"/>
    <p1510:client id="{55D00753-77A6-49FB-A4D6-790B8FCD323A}" v="70" vWet="72" dt="2024-05-08T09:17:45.534"/>
    <p1510:client id="{56EA7A4A-95CA-45F4-8177-CA90DF7CD90C}" v="49" vWet="51" dt="2024-05-08T09:23:16.711"/>
    <p1510:client id="{80AFB013-0952-4F6A-846A-CDC073545194}" v="11" vWet="13" dt="2024-05-07T18:27:18.987"/>
    <p1510:client id="{88C3E2CE-1C08-4056-96A9-906354CE6311}" v="1" dt="2024-05-08T11:04:32.312"/>
    <p1510:client id="{8AA7108A-07C4-48E9-B5A6-FEFB5A00D790}" vWet="3" dt="2024-05-08T08:40:01.626"/>
    <p1510:client id="{E7C8E2C0-E2CE-4BBE-B167-F76C47DF2981}" vWet="2" dt="2024-05-07T15:59:22.915"/>
    <p1510:client id="{EDDBE822-0AAC-41D9-9177-53C6D73E1E66}" v="70" dt="2024-05-08T12:49:26.048"/>
    <p1510:client id="{F421EE8B-D2BF-4A67-902E-E9BD5A7B2B0F}" v="1165" vWet="1167" dt="2024-05-08T12:56:58.341"/>
    <p1510:client id="{F95F4070-E4F1-4CB5-8FFA-6BFE0CBAD52A}" v="18" dt="2024-05-08T08:56:15.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C5FC15-1CE8-0B43-8B80-417162D2E6F7}"/>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6DC26-95A5-8940-A79D-AF0EBC391E9A}"/>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B3A44258-D2F0-FD48-997E-DC1F2F174FC0}" type="datetimeFigureOut">
              <a:rPr lang="en-US" smtClean="0"/>
              <a:t>5/8/2024</a:t>
            </a:fld>
            <a:endParaRPr lang="en-US"/>
          </a:p>
        </p:txBody>
      </p:sp>
      <p:sp>
        <p:nvSpPr>
          <p:cNvPr id="4" name="Footer Placeholder 3">
            <a:extLst>
              <a:ext uri="{FF2B5EF4-FFF2-40B4-BE49-F238E27FC236}">
                <a16:creationId xmlns:a16="http://schemas.microsoft.com/office/drawing/2014/main" id="{5C45D5B0-EF1F-4049-AE11-F12F598628C2}"/>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A0E71D-EE13-E446-8DC2-9087618116ED}"/>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1A7C8834-3968-D043-A9C1-2B3E3096FACD}" type="slidenum">
              <a:rPr lang="en-US" smtClean="0"/>
              <a:t>‹#›</a:t>
            </a:fld>
            <a:endParaRPr lang="en-US"/>
          </a:p>
        </p:txBody>
      </p:sp>
    </p:spTree>
    <p:extLst>
      <p:ext uri="{BB962C8B-B14F-4D97-AF65-F5344CB8AC3E}">
        <p14:creationId xmlns:p14="http://schemas.microsoft.com/office/powerpoint/2010/main" val="1493199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A2D0886-E6DD-294C-AA3E-B63E30F05A7E}" type="datetimeFigureOut">
              <a:rPr lang="en-US" smtClean="0"/>
              <a:t>5/8/2024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7B74334-5195-1F4B-B190-5A416FFA4340}" type="slidenum">
              <a:rPr lang="en-US" smtClean="0"/>
              <a:t>‹#›</a:t>
            </a:fld>
            <a:endParaRPr lang="en-US"/>
          </a:p>
        </p:txBody>
      </p:sp>
    </p:spTree>
    <p:extLst>
      <p:ext uri="{BB962C8B-B14F-4D97-AF65-F5344CB8AC3E}">
        <p14:creationId xmlns:p14="http://schemas.microsoft.com/office/powerpoint/2010/main" val="281301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1</a:t>
            </a:fld>
            <a:endParaRPr lang="en-US"/>
          </a:p>
        </p:txBody>
      </p:sp>
    </p:spTree>
    <p:extLst>
      <p:ext uri="{BB962C8B-B14F-4D97-AF65-F5344CB8AC3E}">
        <p14:creationId xmlns:p14="http://schemas.microsoft.com/office/powerpoint/2010/main" val="1576098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20</a:t>
            </a:fld>
            <a:endParaRPr lang="en-US"/>
          </a:p>
        </p:txBody>
      </p:sp>
    </p:spTree>
    <p:extLst>
      <p:ext uri="{BB962C8B-B14F-4D97-AF65-F5344CB8AC3E}">
        <p14:creationId xmlns:p14="http://schemas.microsoft.com/office/powerpoint/2010/main" val="3435013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21</a:t>
            </a:fld>
            <a:endParaRPr lang="en-US"/>
          </a:p>
        </p:txBody>
      </p:sp>
    </p:spTree>
    <p:extLst>
      <p:ext uri="{BB962C8B-B14F-4D97-AF65-F5344CB8AC3E}">
        <p14:creationId xmlns:p14="http://schemas.microsoft.com/office/powerpoint/2010/main" val="144482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22</a:t>
            </a:fld>
            <a:endParaRPr lang="en-US"/>
          </a:p>
        </p:txBody>
      </p:sp>
    </p:spTree>
    <p:extLst>
      <p:ext uri="{BB962C8B-B14F-4D97-AF65-F5344CB8AC3E}">
        <p14:creationId xmlns:p14="http://schemas.microsoft.com/office/powerpoint/2010/main" val="1566656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23</a:t>
            </a:fld>
            <a:endParaRPr lang="en-US"/>
          </a:p>
        </p:txBody>
      </p:sp>
    </p:spTree>
    <p:extLst>
      <p:ext uri="{BB962C8B-B14F-4D97-AF65-F5344CB8AC3E}">
        <p14:creationId xmlns:p14="http://schemas.microsoft.com/office/powerpoint/2010/main" val="166101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24</a:t>
            </a:fld>
            <a:endParaRPr lang="en-US"/>
          </a:p>
        </p:txBody>
      </p:sp>
    </p:spTree>
    <p:extLst>
      <p:ext uri="{BB962C8B-B14F-4D97-AF65-F5344CB8AC3E}">
        <p14:creationId xmlns:p14="http://schemas.microsoft.com/office/powerpoint/2010/main" val="160802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30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21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3</a:t>
            </a:fld>
            <a:endParaRPr lang="en-US"/>
          </a:p>
        </p:txBody>
      </p:sp>
    </p:spTree>
    <p:extLst>
      <p:ext uri="{BB962C8B-B14F-4D97-AF65-F5344CB8AC3E}">
        <p14:creationId xmlns:p14="http://schemas.microsoft.com/office/powerpoint/2010/main" val="97644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3B9E2-F2F4-46FD-9195-46EBDD7F72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099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5</a:t>
            </a:fld>
            <a:endParaRPr lang="en-US"/>
          </a:p>
        </p:txBody>
      </p:sp>
    </p:spTree>
    <p:extLst>
      <p:ext uri="{BB962C8B-B14F-4D97-AF65-F5344CB8AC3E}">
        <p14:creationId xmlns:p14="http://schemas.microsoft.com/office/powerpoint/2010/main" val="97644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E3B9E2-F2F4-46FD-9195-46EBDD7F72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09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9</a:t>
            </a:fld>
            <a:endParaRPr lang="en-US"/>
          </a:p>
        </p:txBody>
      </p:sp>
    </p:spTree>
    <p:extLst>
      <p:ext uri="{BB962C8B-B14F-4D97-AF65-F5344CB8AC3E}">
        <p14:creationId xmlns:p14="http://schemas.microsoft.com/office/powerpoint/2010/main" val="1833875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10</a:t>
            </a:fld>
            <a:endParaRPr lang="en-US"/>
          </a:p>
        </p:txBody>
      </p:sp>
    </p:spTree>
    <p:extLst>
      <p:ext uri="{BB962C8B-B14F-4D97-AF65-F5344CB8AC3E}">
        <p14:creationId xmlns:p14="http://schemas.microsoft.com/office/powerpoint/2010/main" val="203111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11</a:t>
            </a:fld>
            <a:endParaRPr lang="en-US"/>
          </a:p>
        </p:txBody>
      </p:sp>
    </p:spTree>
    <p:extLst>
      <p:ext uri="{BB962C8B-B14F-4D97-AF65-F5344CB8AC3E}">
        <p14:creationId xmlns:p14="http://schemas.microsoft.com/office/powerpoint/2010/main" val="1300550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29CD7AC2-B1F6-1E46-AA3F-5A87D732BF00}"/>
              </a:ext>
            </a:extLst>
          </p:cNvPr>
          <p:cNvSpPr>
            <a:spLocks noGrp="1"/>
          </p:cNvSpPr>
          <p:nvPr>
            <p:ph type="pic" sz="quarter" idx="11"/>
          </p:nvPr>
        </p:nvSpPr>
        <p:spPr>
          <a:xfrm>
            <a:off x="0" y="-12049"/>
            <a:ext cx="12192000" cy="6858000"/>
          </a:xfrm>
          <a:prstGeom prst="rect">
            <a:avLst/>
          </a:prstGeom>
        </p:spPr>
        <p:txBody>
          <a:bodyPr/>
          <a:lstStyle>
            <a:lvl1pPr>
              <a:defRPr sz="1000" b="0" i="0">
                <a:latin typeface="HelveticaNeueLT Pro 45 Lt" panose="020B0403020202020204" pitchFamily="34" charset="77"/>
              </a:defRPr>
            </a:lvl1pPr>
          </a:lstStyle>
          <a:p>
            <a:endParaRPr lang="en-US"/>
          </a:p>
        </p:txBody>
      </p:sp>
      <p:pic>
        <p:nvPicPr>
          <p:cNvPr id="4" name="Picture 3">
            <a:extLst>
              <a:ext uri="{FF2B5EF4-FFF2-40B4-BE49-F238E27FC236}">
                <a16:creationId xmlns:a16="http://schemas.microsoft.com/office/drawing/2014/main" id="{40FD52F0-D79B-19FF-DF3C-AB04A27A40F7}"/>
              </a:ext>
            </a:extLst>
          </p:cNvPr>
          <p:cNvPicPr>
            <a:picLocks noChangeAspect="1"/>
          </p:cNvPicPr>
          <p:nvPr userDrawn="1"/>
        </p:nvPicPr>
        <p:blipFill>
          <a:blip r:embed="rId2"/>
          <a:stretch>
            <a:fillRect/>
          </a:stretch>
        </p:blipFill>
        <p:spPr>
          <a:xfrm>
            <a:off x="-18960" y="5384304"/>
            <a:ext cx="12210960" cy="1318732"/>
          </a:xfrm>
          <a:prstGeom prst="rect">
            <a:avLst/>
          </a:prstGeom>
        </p:spPr>
      </p:pic>
      <p:pic>
        <p:nvPicPr>
          <p:cNvPr id="5" name="Picture 4">
            <a:extLst>
              <a:ext uri="{FF2B5EF4-FFF2-40B4-BE49-F238E27FC236}">
                <a16:creationId xmlns:a16="http://schemas.microsoft.com/office/drawing/2014/main" id="{0F65A994-B255-4DFE-40FE-6C8AA1FE277F}"/>
              </a:ext>
            </a:extLst>
          </p:cNvPr>
          <p:cNvPicPr>
            <a:picLocks noChangeAspect="1"/>
          </p:cNvPicPr>
          <p:nvPr userDrawn="1"/>
        </p:nvPicPr>
        <p:blipFill>
          <a:blip r:embed="rId3"/>
          <a:stretch>
            <a:fillRect/>
          </a:stretch>
        </p:blipFill>
        <p:spPr>
          <a:xfrm>
            <a:off x="-18961" y="6197486"/>
            <a:ext cx="12244931" cy="660514"/>
          </a:xfrm>
          <a:prstGeom prst="rect">
            <a:avLst/>
          </a:prstGeom>
        </p:spPr>
      </p:pic>
      <p:sp>
        <p:nvSpPr>
          <p:cNvPr id="14" name="Text Placeholder 13">
            <a:extLst>
              <a:ext uri="{FF2B5EF4-FFF2-40B4-BE49-F238E27FC236}">
                <a16:creationId xmlns:a16="http://schemas.microsoft.com/office/drawing/2014/main" id="{609A1C17-C62E-814B-98D4-9359B30674D1}"/>
              </a:ext>
            </a:extLst>
          </p:cNvPr>
          <p:cNvSpPr>
            <a:spLocks noGrp="1"/>
          </p:cNvSpPr>
          <p:nvPr>
            <p:ph type="body" sz="quarter" idx="10"/>
          </p:nvPr>
        </p:nvSpPr>
        <p:spPr>
          <a:xfrm>
            <a:off x="973796" y="2034234"/>
            <a:ext cx="5833403" cy="2503899"/>
          </a:xfrm>
          <a:prstGeom prst="rect">
            <a:avLst/>
          </a:prstGeom>
        </p:spPr>
        <p:txBody>
          <a:bodyPr/>
          <a:lstStyle>
            <a:lvl1pPr marL="0" indent="0">
              <a:buNone/>
              <a:defRPr sz="2500" b="0" i="0">
                <a:solidFill>
                  <a:schemeClr val="bg1"/>
                </a:solidFill>
                <a:latin typeface="HelveticaNeueLT Pro 65 Md" panose="020B0604020202020204" pitchFamily="34" charset="77"/>
              </a:defRPr>
            </a:lvl1pPr>
            <a:lvl2pPr marL="457189" indent="0">
              <a:buNone/>
              <a:defRPr/>
            </a:lvl2pPr>
          </a:lstStyle>
          <a:p>
            <a:pPr lvl="0"/>
            <a:r>
              <a:rPr lang="en-GB"/>
              <a:t>Click to edit Master text styles</a:t>
            </a:r>
          </a:p>
        </p:txBody>
      </p:sp>
      <p:pic>
        <p:nvPicPr>
          <p:cNvPr id="2" name="Picture 1">
            <a:extLst>
              <a:ext uri="{FF2B5EF4-FFF2-40B4-BE49-F238E27FC236}">
                <a16:creationId xmlns:a16="http://schemas.microsoft.com/office/drawing/2014/main" id="{C5BE42A2-F3AE-CB31-94D1-950FFAD2DD6C}"/>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4165929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Mission">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8881344E-252E-1646-BC72-BAFC365E04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Graphic 8">
            <a:extLst>
              <a:ext uri="{FF2B5EF4-FFF2-40B4-BE49-F238E27FC236}">
                <a16:creationId xmlns:a16="http://schemas.microsoft.com/office/drawing/2014/main" id="{E6A5E6B2-E857-A8FB-A3FA-E9FFDC99C3D5}"/>
              </a:ext>
            </a:extLst>
          </p:cNvPr>
          <p:cNvSpPr/>
          <p:nvPr userDrawn="1"/>
        </p:nvSpPr>
        <p:spPr>
          <a:xfrm>
            <a:off x="-22767" y="6232997"/>
            <a:ext cx="12269308" cy="6631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21494 w 12263370"/>
              <a:gd name="connsiteY18" fmla="*/ 654035 h 659972"/>
              <a:gd name="connsiteX19" fmla="*/ 12263370 w 12263370"/>
              <a:gd name="connsiteY19" fmla="*/ 659972 h 659972"/>
              <a:gd name="connsiteX20" fmla="*/ 12248288 w 12263370"/>
              <a:gd name="connsiteY20" fmla="*/ 0 h 659972"/>
              <a:gd name="connsiteX0" fmla="*/ 12254226 w 12269308"/>
              <a:gd name="connsiteY0" fmla="*/ 0 h 663179"/>
              <a:gd name="connsiteX1" fmla="*/ 11479060 w 12269308"/>
              <a:gd name="connsiteY1" fmla="*/ 0 h 663179"/>
              <a:gd name="connsiteX2" fmla="*/ 11440970 w 12269308"/>
              <a:gd name="connsiteY2" fmla="*/ 2097 h 663179"/>
              <a:gd name="connsiteX3" fmla="*/ 11403864 w 12269308"/>
              <a:gd name="connsiteY3" fmla="*/ 8549 h 663179"/>
              <a:gd name="connsiteX4" fmla="*/ 11367579 w 12269308"/>
              <a:gd name="connsiteY4" fmla="*/ 18873 h 663179"/>
              <a:gd name="connsiteX5" fmla="*/ 11332936 w 12269308"/>
              <a:gd name="connsiteY5" fmla="*/ 33229 h 663179"/>
              <a:gd name="connsiteX6" fmla="*/ 11300099 w 12269308"/>
              <a:gd name="connsiteY6" fmla="*/ 51456 h 663179"/>
              <a:gd name="connsiteX7" fmla="*/ 11269233 w 12269308"/>
              <a:gd name="connsiteY7" fmla="*/ 73232 h 663179"/>
              <a:gd name="connsiteX8" fmla="*/ 11240829 w 12269308"/>
              <a:gd name="connsiteY8" fmla="*/ 98557 h 663179"/>
              <a:gd name="connsiteX9" fmla="*/ 11035434 w 12269308"/>
              <a:gd name="connsiteY9" fmla="*/ 306639 h 663179"/>
              <a:gd name="connsiteX10" fmla="*/ 11007030 w 12269308"/>
              <a:gd name="connsiteY10" fmla="*/ 331964 h 663179"/>
              <a:gd name="connsiteX11" fmla="*/ 10976163 w 12269308"/>
              <a:gd name="connsiteY11" fmla="*/ 353740 h 663179"/>
              <a:gd name="connsiteX12" fmla="*/ 10943326 w 12269308"/>
              <a:gd name="connsiteY12" fmla="*/ 371806 h 663179"/>
              <a:gd name="connsiteX13" fmla="*/ 10908684 w 12269308"/>
              <a:gd name="connsiteY13" fmla="*/ 386162 h 663179"/>
              <a:gd name="connsiteX14" fmla="*/ 10872563 w 12269308"/>
              <a:gd name="connsiteY14" fmla="*/ 396646 h 663179"/>
              <a:gd name="connsiteX15" fmla="*/ 10835294 w 12269308"/>
              <a:gd name="connsiteY15" fmla="*/ 402937 h 663179"/>
              <a:gd name="connsiteX16" fmla="*/ 10797203 w 12269308"/>
              <a:gd name="connsiteY16" fmla="*/ 405034 h 663179"/>
              <a:gd name="connsiteX17" fmla="*/ 5938 w 12269308"/>
              <a:gd name="connsiteY17" fmla="*/ 401828 h 663179"/>
              <a:gd name="connsiteX18" fmla="*/ 0 w 12269308"/>
              <a:gd name="connsiteY18" fmla="*/ 663179 h 663179"/>
              <a:gd name="connsiteX19" fmla="*/ 12269308 w 12269308"/>
              <a:gd name="connsiteY19" fmla="*/ 659972 h 663179"/>
              <a:gd name="connsiteX20" fmla="*/ 12254226 w 12269308"/>
              <a:gd name="connsiteY20" fmla="*/ 0 h 6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9308" h="663179">
                <a:moveTo>
                  <a:pt x="12254226" y="0"/>
                </a:moveTo>
                <a:lnTo>
                  <a:pt x="11479060" y="0"/>
                </a:lnTo>
                <a:lnTo>
                  <a:pt x="11440970" y="2097"/>
                </a:lnTo>
                <a:lnTo>
                  <a:pt x="11403864" y="8549"/>
                </a:lnTo>
                <a:lnTo>
                  <a:pt x="11367579" y="18873"/>
                </a:lnTo>
                <a:lnTo>
                  <a:pt x="11332936" y="33229"/>
                </a:lnTo>
                <a:lnTo>
                  <a:pt x="11300099" y="51456"/>
                </a:lnTo>
                <a:lnTo>
                  <a:pt x="11269233" y="73232"/>
                </a:lnTo>
                <a:lnTo>
                  <a:pt x="11240829" y="98557"/>
                </a:lnTo>
                <a:lnTo>
                  <a:pt x="11035434" y="306639"/>
                </a:lnTo>
                <a:lnTo>
                  <a:pt x="11007030" y="331964"/>
                </a:lnTo>
                <a:lnTo>
                  <a:pt x="10976163" y="353740"/>
                </a:lnTo>
                <a:lnTo>
                  <a:pt x="10943326" y="371806"/>
                </a:lnTo>
                <a:lnTo>
                  <a:pt x="10908684" y="386162"/>
                </a:lnTo>
                <a:lnTo>
                  <a:pt x="10872563" y="396646"/>
                </a:lnTo>
                <a:lnTo>
                  <a:pt x="10835294" y="402937"/>
                </a:lnTo>
                <a:lnTo>
                  <a:pt x="10797203" y="405034"/>
                </a:lnTo>
                <a:lnTo>
                  <a:pt x="5938" y="401828"/>
                </a:lnTo>
                <a:lnTo>
                  <a:pt x="0" y="663179"/>
                </a:lnTo>
                <a:lnTo>
                  <a:pt x="12269308" y="659972"/>
                </a:lnTo>
                <a:cubicBezTo>
                  <a:pt x="12267329" y="453836"/>
                  <a:pt x="12265349" y="32400"/>
                  <a:pt x="12254226" y="0"/>
                </a:cubicBezTo>
                <a:close/>
              </a:path>
            </a:pathLst>
          </a:custGeom>
          <a:solidFill>
            <a:srgbClr val="FFFFFF"/>
          </a:solidFill>
          <a:ln w="16417" cap="flat">
            <a:noFill/>
            <a:prstDash val="solid"/>
            <a:miter/>
          </a:ln>
        </p:spPr>
        <p:txBody>
          <a:bodyPr rtlCol="0" anchor="ctr"/>
          <a:lstStyle/>
          <a:p>
            <a:endParaRPr lang="en-GB"/>
          </a:p>
        </p:txBody>
      </p:sp>
      <p:sp>
        <p:nvSpPr>
          <p:cNvPr id="5" name="Title 1">
            <a:extLst>
              <a:ext uri="{FF2B5EF4-FFF2-40B4-BE49-F238E27FC236}">
                <a16:creationId xmlns:a16="http://schemas.microsoft.com/office/drawing/2014/main" id="{603C7099-7BDF-EF49-AD35-BAF172AFBFE7}"/>
              </a:ext>
            </a:extLst>
          </p:cNvPr>
          <p:cNvSpPr>
            <a:spLocks noGrp="1"/>
          </p:cNvSpPr>
          <p:nvPr>
            <p:ph type="title"/>
          </p:nvPr>
        </p:nvSpPr>
        <p:spPr>
          <a:xfrm>
            <a:off x="3910848" y="4353172"/>
            <a:ext cx="4419336" cy="1480071"/>
          </a:xfrm>
          <a:prstGeom prst="rect">
            <a:avLst/>
          </a:prstGeom>
        </p:spPr>
        <p:txBody>
          <a:bodyPr anchor="t"/>
          <a:lstStyle>
            <a:lvl1pPr algn="ctr">
              <a:defRPr sz="16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7" name="Picture 6">
            <a:extLst>
              <a:ext uri="{FF2B5EF4-FFF2-40B4-BE49-F238E27FC236}">
                <a16:creationId xmlns:a16="http://schemas.microsoft.com/office/drawing/2014/main" id="{9319EFEA-EB8F-C694-EBAB-30F79CD566A1}"/>
              </a:ext>
            </a:extLst>
          </p:cNvPr>
          <p:cNvPicPr>
            <a:picLocks noChangeAspect="1"/>
          </p:cNvPicPr>
          <p:nvPr userDrawn="1"/>
        </p:nvPicPr>
        <p:blipFill>
          <a:blip r:embed="rId3"/>
          <a:srcRect/>
          <a:stretch/>
        </p:blipFill>
        <p:spPr>
          <a:xfrm>
            <a:off x="11423087" y="6426740"/>
            <a:ext cx="404054" cy="157424"/>
          </a:xfrm>
          <a:prstGeom prst="rect">
            <a:avLst/>
          </a:prstGeom>
        </p:spPr>
      </p:pic>
    </p:spTree>
    <p:extLst>
      <p:ext uri="{BB962C8B-B14F-4D97-AF65-F5344CB8AC3E}">
        <p14:creationId xmlns:p14="http://schemas.microsoft.com/office/powerpoint/2010/main" val="13353863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5606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1 Column">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641798"/>
            <a:ext cx="8371840" cy="4146258"/>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2" name="Graphic 8">
            <a:extLst>
              <a:ext uri="{FF2B5EF4-FFF2-40B4-BE49-F238E27FC236}">
                <a16:creationId xmlns:a16="http://schemas.microsoft.com/office/drawing/2014/main" id="{DD457DFA-6035-0703-0BC3-EF83226CC64F}"/>
              </a:ext>
            </a:extLst>
          </p:cNvPr>
          <p:cNvSpPr/>
          <p:nvPr/>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A8D81C55-2FD7-1A24-687E-372F2162C883}"/>
              </a:ext>
            </a:extLst>
          </p:cNvPr>
          <p:cNvSpPr/>
          <p:nvPr/>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7C23F139-B62E-518A-C37E-B3E0A2760246}"/>
              </a:ext>
            </a:extLst>
          </p:cNvPr>
          <p:cNvPicPr>
            <a:picLocks noChangeAspect="1"/>
          </p:cNvPicPr>
          <p:nvPr/>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10746363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29CD7AC2-B1F6-1E46-AA3F-5A87D732BF00}"/>
              </a:ext>
            </a:extLst>
          </p:cNvPr>
          <p:cNvSpPr>
            <a:spLocks noGrp="1"/>
          </p:cNvSpPr>
          <p:nvPr>
            <p:ph type="pic" sz="quarter" idx="11"/>
          </p:nvPr>
        </p:nvSpPr>
        <p:spPr>
          <a:xfrm>
            <a:off x="0" y="-12049"/>
            <a:ext cx="12192000" cy="6858000"/>
          </a:xfrm>
          <a:prstGeom prst="rect">
            <a:avLst/>
          </a:prstGeom>
        </p:spPr>
        <p:txBody>
          <a:bodyPr/>
          <a:lstStyle>
            <a:lvl1pPr>
              <a:defRPr sz="1000" b="0" i="0">
                <a:latin typeface="HelveticaNeueLT Pro 45 Lt" panose="020B0403020202020204" pitchFamily="34" charset="77"/>
              </a:defRPr>
            </a:lvl1pPr>
          </a:lstStyle>
          <a:p>
            <a:endParaRPr lang="en-US"/>
          </a:p>
        </p:txBody>
      </p:sp>
      <p:pic>
        <p:nvPicPr>
          <p:cNvPr id="4" name="Picture 3">
            <a:extLst>
              <a:ext uri="{FF2B5EF4-FFF2-40B4-BE49-F238E27FC236}">
                <a16:creationId xmlns:a16="http://schemas.microsoft.com/office/drawing/2014/main" id="{40FD52F0-D79B-19FF-DF3C-AB04A27A40F7}"/>
              </a:ext>
            </a:extLst>
          </p:cNvPr>
          <p:cNvPicPr>
            <a:picLocks noChangeAspect="1"/>
          </p:cNvPicPr>
          <p:nvPr userDrawn="1"/>
        </p:nvPicPr>
        <p:blipFill>
          <a:blip r:embed="rId2"/>
          <a:stretch>
            <a:fillRect/>
          </a:stretch>
        </p:blipFill>
        <p:spPr>
          <a:xfrm>
            <a:off x="-18960" y="5384304"/>
            <a:ext cx="12210960" cy="1318732"/>
          </a:xfrm>
          <a:prstGeom prst="rect">
            <a:avLst/>
          </a:prstGeom>
        </p:spPr>
      </p:pic>
      <p:pic>
        <p:nvPicPr>
          <p:cNvPr id="5" name="Picture 4">
            <a:extLst>
              <a:ext uri="{FF2B5EF4-FFF2-40B4-BE49-F238E27FC236}">
                <a16:creationId xmlns:a16="http://schemas.microsoft.com/office/drawing/2014/main" id="{0F65A994-B255-4DFE-40FE-6C8AA1FE277F}"/>
              </a:ext>
            </a:extLst>
          </p:cNvPr>
          <p:cNvPicPr>
            <a:picLocks noChangeAspect="1"/>
          </p:cNvPicPr>
          <p:nvPr userDrawn="1"/>
        </p:nvPicPr>
        <p:blipFill>
          <a:blip r:embed="rId3"/>
          <a:stretch>
            <a:fillRect/>
          </a:stretch>
        </p:blipFill>
        <p:spPr>
          <a:xfrm>
            <a:off x="-18961" y="6197486"/>
            <a:ext cx="12244931" cy="660514"/>
          </a:xfrm>
          <a:prstGeom prst="rect">
            <a:avLst/>
          </a:prstGeom>
        </p:spPr>
      </p:pic>
      <p:sp>
        <p:nvSpPr>
          <p:cNvPr id="14" name="Text Placeholder 13">
            <a:extLst>
              <a:ext uri="{FF2B5EF4-FFF2-40B4-BE49-F238E27FC236}">
                <a16:creationId xmlns:a16="http://schemas.microsoft.com/office/drawing/2014/main" id="{609A1C17-C62E-814B-98D4-9359B30674D1}"/>
              </a:ext>
            </a:extLst>
          </p:cNvPr>
          <p:cNvSpPr>
            <a:spLocks noGrp="1"/>
          </p:cNvSpPr>
          <p:nvPr>
            <p:ph type="body" sz="quarter" idx="10"/>
          </p:nvPr>
        </p:nvSpPr>
        <p:spPr>
          <a:xfrm>
            <a:off x="973796" y="2034234"/>
            <a:ext cx="5833403" cy="2503899"/>
          </a:xfrm>
          <a:prstGeom prst="rect">
            <a:avLst/>
          </a:prstGeom>
        </p:spPr>
        <p:txBody>
          <a:bodyPr/>
          <a:lstStyle>
            <a:lvl1pPr marL="0" indent="0">
              <a:buNone/>
              <a:defRPr sz="2500" b="0" i="0">
                <a:solidFill>
                  <a:schemeClr val="bg1"/>
                </a:solidFill>
                <a:latin typeface="HelveticaNeueLT Pro 65 Md" panose="020B0604020202020204" pitchFamily="34" charset="77"/>
              </a:defRPr>
            </a:lvl1pPr>
            <a:lvl2pPr marL="457189" indent="0">
              <a:buNone/>
              <a:defRPr/>
            </a:lvl2pPr>
          </a:lstStyle>
          <a:p>
            <a:pPr lvl="0"/>
            <a:r>
              <a:rPr lang="en-GB"/>
              <a:t>Click to edit Master text styles</a:t>
            </a:r>
          </a:p>
        </p:txBody>
      </p:sp>
      <p:pic>
        <p:nvPicPr>
          <p:cNvPr id="2" name="Picture 1">
            <a:extLst>
              <a:ext uri="{FF2B5EF4-FFF2-40B4-BE49-F238E27FC236}">
                <a16:creationId xmlns:a16="http://schemas.microsoft.com/office/drawing/2014/main" id="{C5BE42A2-F3AE-CB31-94D1-950FFAD2DD6C}"/>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21488345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AF27D59-4236-2040-B62F-72DA9623B435}"/>
              </a:ext>
            </a:extLst>
          </p:cNvPr>
          <p:cNvSpPr txBox="1">
            <a:spLocks/>
          </p:cNvSpPr>
          <p:nvPr userDrawn="1"/>
        </p:nvSpPr>
        <p:spPr>
          <a:xfrm>
            <a:off x="1593130" y="3116599"/>
            <a:ext cx="7286919" cy="1992729"/>
          </a:xfrm>
          <a:prstGeom prst="rect">
            <a:avLst/>
          </a:prstGeom>
        </p:spPr>
        <p:txBody>
          <a:bodyPr anchor="t"/>
          <a:lstStyle>
            <a:lvl1pPr algn="l" defTabSz="914377" rtl="0" eaLnBrk="1" latinLnBrk="0" hangingPunct="1">
              <a:lnSpc>
                <a:spcPct val="90000"/>
              </a:lnSpc>
              <a:spcBef>
                <a:spcPct val="0"/>
              </a:spcBef>
              <a:buNone/>
              <a:defRPr sz="4800" b="0" i="0" kern="1200">
                <a:solidFill>
                  <a:srgbClr val="E8BC28"/>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endParaRPr lang="en-US" sz="3600" b="0" i="0">
              <a:latin typeface="HelveticaNeueLT Pro 65 Md" panose="020B0604020202020204" pitchFamily="34" charset="77"/>
            </a:endParaRPr>
          </a:p>
        </p:txBody>
      </p:sp>
      <p:sp>
        <p:nvSpPr>
          <p:cNvPr id="16" name="Text Placeholder 15">
            <a:extLst>
              <a:ext uri="{FF2B5EF4-FFF2-40B4-BE49-F238E27FC236}">
                <a16:creationId xmlns:a16="http://schemas.microsoft.com/office/drawing/2014/main" id="{247F625A-C423-F940-95B5-018982D204D5}"/>
              </a:ext>
            </a:extLst>
          </p:cNvPr>
          <p:cNvSpPr>
            <a:spLocks noGrp="1"/>
          </p:cNvSpPr>
          <p:nvPr>
            <p:ph type="body" sz="quarter" idx="10"/>
          </p:nvPr>
        </p:nvSpPr>
        <p:spPr>
          <a:xfrm>
            <a:off x="2787385" y="2859817"/>
            <a:ext cx="6617229" cy="1468967"/>
          </a:xfrm>
          <a:prstGeom prst="rect">
            <a:avLst/>
          </a:prstGeom>
        </p:spPr>
        <p:txBody>
          <a:bodyPr/>
          <a:lstStyle>
            <a:lvl1pPr marL="0" indent="0">
              <a:buNone/>
              <a:defRPr sz="1200" b="0" i="0">
                <a:solidFill>
                  <a:srgbClr val="D43900"/>
                </a:solidFill>
                <a:latin typeface="HelveticaNeueLT Pro 65 Md" panose="020B0604020202020204" pitchFamily="34" charset="77"/>
              </a:defRPr>
            </a:lvl1pPr>
            <a:lvl2pPr marL="457189" indent="0">
              <a:buNone/>
              <a:defRPr sz="1800" b="0" i="0">
                <a:solidFill>
                  <a:srgbClr val="E8BC28"/>
                </a:solidFill>
                <a:latin typeface="HelveticaNeueLT Std Lt" panose="020B0403020202020204" pitchFamily="34" charset="0"/>
              </a:defRPr>
            </a:lvl2pPr>
            <a:lvl3pPr marL="914377" indent="0">
              <a:buNone/>
              <a:defRPr sz="1600" b="0" i="0">
                <a:solidFill>
                  <a:srgbClr val="E8BC28"/>
                </a:solidFill>
                <a:latin typeface="HelveticaNeueLT Std Lt" panose="020B0403020202020204" pitchFamily="34" charset="0"/>
              </a:defRPr>
            </a:lvl3pPr>
            <a:lvl4pPr marL="1371566" indent="0">
              <a:buNone/>
              <a:defRPr sz="1400" b="0" i="0">
                <a:solidFill>
                  <a:srgbClr val="E8BC28"/>
                </a:solidFill>
                <a:latin typeface="HelveticaNeueLT Std Lt" panose="020B0403020202020204" pitchFamily="34" charset="0"/>
              </a:defRPr>
            </a:lvl4pPr>
            <a:lvl5pPr marL="1828755" indent="0">
              <a:buNone/>
              <a:defRPr sz="1400" b="0" i="0">
                <a:solidFill>
                  <a:srgbClr val="E8BC28"/>
                </a:solidFill>
                <a:latin typeface="HelveticaNeueLT Std Lt" panose="020B0403020202020204" pitchFamily="34" charset="0"/>
              </a:defRPr>
            </a:lvl5pPr>
          </a:lstStyle>
          <a:p>
            <a:pPr lvl="0"/>
            <a:r>
              <a:rPr lang="en-GB"/>
              <a:t>Click to edit Master text styles</a:t>
            </a:r>
          </a:p>
        </p:txBody>
      </p:sp>
      <p:sp>
        <p:nvSpPr>
          <p:cNvPr id="19" name="Text Placeholder 18">
            <a:extLst>
              <a:ext uri="{FF2B5EF4-FFF2-40B4-BE49-F238E27FC236}">
                <a16:creationId xmlns:a16="http://schemas.microsoft.com/office/drawing/2014/main" id="{1DCE5CB2-23E7-944B-A874-B6ADE8A53EF1}"/>
              </a:ext>
            </a:extLst>
          </p:cNvPr>
          <p:cNvSpPr>
            <a:spLocks noGrp="1"/>
          </p:cNvSpPr>
          <p:nvPr>
            <p:ph type="body" sz="quarter" idx="11"/>
          </p:nvPr>
        </p:nvSpPr>
        <p:spPr>
          <a:xfrm>
            <a:off x="2787385" y="2372444"/>
            <a:ext cx="6617230" cy="347521"/>
          </a:xfrm>
          <a:prstGeom prst="rect">
            <a:avLst/>
          </a:prstGeom>
        </p:spPr>
        <p:txBody>
          <a:bodyPr/>
          <a:lstStyle>
            <a:lvl1pPr marL="0" indent="0">
              <a:buNone/>
              <a:defRPr sz="2500" b="0" i="0">
                <a:solidFill>
                  <a:srgbClr val="D43900"/>
                </a:solidFill>
                <a:latin typeface="HelveticaNeueLT Pro 55 Roman" panose="020B0604020202020204" pitchFamily="34" charset="77"/>
              </a:defRPr>
            </a:lvl1pPr>
          </a:lstStyle>
          <a:p>
            <a:pPr lvl="0"/>
            <a:r>
              <a:rPr lang="en-GB"/>
              <a:t>Click to edit Master text styles</a:t>
            </a:r>
          </a:p>
        </p:txBody>
      </p:sp>
      <p:pic>
        <p:nvPicPr>
          <p:cNvPr id="7" name="Graphic 6">
            <a:extLst>
              <a:ext uri="{FF2B5EF4-FFF2-40B4-BE49-F238E27FC236}">
                <a16:creationId xmlns:a16="http://schemas.microsoft.com/office/drawing/2014/main" id="{D56E6A72-D405-DE40-A78F-2CB5F312FC0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a:off x="6866022" y="2979604"/>
            <a:ext cx="5325978" cy="3878396"/>
          </a:xfrm>
          <a:prstGeom prst="rect">
            <a:avLst/>
          </a:prstGeom>
        </p:spPr>
      </p:pic>
      <p:pic>
        <p:nvPicPr>
          <p:cNvPr id="8" name="Graphic 7">
            <a:extLst>
              <a:ext uri="{FF2B5EF4-FFF2-40B4-BE49-F238E27FC236}">
                <a16:creationId xmlns:a16="http://schemas.microsoft.com/office/drawing/2014/main" id="{3B88E991-8C86-1E47-971B-5DF1AC8B74A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rot="10800000">
            <a:off x="-1" y="0"/>
            <a:ext cx="5325978" cy="3878396"/>
          </a:xfrm>
          <a:prstGeom prst="rect">
            <a:avLst/>
          </a:prstGeom>
        </p:spPr>
      </p:pic>
      <p:sp>
        <p:nvSpPr>
          <p:cNvPr id="9" name="Graphic 8">
            <a:extLst>
              <a:ext uri="{FF2B5EF4-FFF2-40B4-BE49-F238E27FC236}">
                <a16:creationId xmlns:a16="http://schemas.microsoft.com/office/drawing/2014/main" id="{40E10344-428E-3445-B46F-EDC4E85516FD}"/>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3FF73AA8-7BCB-8C40-A6F0-2A5A445B6AD7}"/>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3" name="Picture 2">
            <a:extLst>
              <a:ext uri="{FF2B5EF4-FFF2-40B4-BE49-F238E27FC236}">
                <a16:creationId xmlns:a16="http://schemas.microsoft.com/office/drawing/2014/main" id="{4D3B4501-FBBB-678D-0D63-F1BD9786FFD0}"/>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1137135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icture_BG Image">
    <p:spTree>
      <p:nvGrpSpPr>
        <p:cNvPr id="1" name=""/>
        <p:cNvGrpSpPr/>
        <p:nvPr/>
      </p:nvGrpSpPr>
      <p:grpSpPr>
        <a:xfrm>
          <a:off x="0" y="0"/>
          <a:ext cx="0" cy="0"/>
          <a:chOff x="0" y="0"/>
          <a:chExt cx="0" cy="0"/>
        </a:xfrm>
      </p:grpSpPr>
      <p:sp>
        <p:nvSpPr>
          <p:cNvPr id="4" name="Picture Placeholder 20">
            <a:extLst>
              <a:ext uri="{FF2B5EF4-FFF2-40B4-BE49-F238E27FC236}">
                <a16:creationId xmlns:a16="http://schemas.microsoft.com/office/drawing/2014/main" id="{5F127328-5914-8746-9676-46AEF2593FFE}"/>
              </a:ext>
            </a:extLst>
          </p:cNvPr>
          <p:cNvSpPr>
            <a:spLocks noGrp="1"/>
          </p:cNvSpPr>
          <p:nvPr>
            <p:ph type="pic" sz="quarter" idx="10"/>
          </p:nvPr>
        </p:nvSpPr>
        <p:spPr>
          <a:xfrm>
            <a:off x="0" y="0"/>
            <a:ext cx="12192000" cy="6858000"/>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5" name="Title 1">
            <a:extLst>
              <a:ext uri="{FF2B5EF4-FFF2-40B4-BE49-F238E27FC236}">
                <a16:creationId xmlns:a16="http://schemas.microsoft.com/office/drawing/2014/main" id="{D545E6C8-F8C7-574A-9C5C-305FA222624F}"/>
              </a:ext>
            </a:extLst>
          </p:cNvPr>
          <p:cNvSpPr>
            <a:spLocks noGrp="1"/>
          </p:cNvSpPr>
          <p:nvPr>
            <p:ph type="title"/>
          </p:nvPr>
        </p:nvSpPr>
        <p:spPr>
          <a:xfrm>
            <a:off x="527568" y="2688964"/>
            <a:ext cx="4856568" cy="1480071"/>
          </a:xfrm>
          <a:prstGeom prst="rect">
            <a:avLst/>
          </a:prstGeom>
        </p:spPr>
        <p:txBody>
          <a:bodyPr anchor="ctr"/>
          <a:lstStyle>
            <a:lvl1pPr>
              <a:defRPr sz="2500" b="0" i="0">
                <a:solidFill>
                  <a:schemeClr val="bg1"/>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10C1C811-7961-919D-993F-095AC81E232D}"/>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33044907-1C4E-3A84-2DDB-72E0651FC5AF}"/>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D66D0912-98B9-3471-5D3C-1DF11E840A41}"/>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522034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467E4A-CC9D-E041-8263-9CCBD5B47DBE}"/>
              </a:ext>
            </a:extLst>
          </p:cNvPr>
          <p:cNvSpPr>
            <a:spLocks noGrp="1"/>
          </p:cNvSpPr>
          <p:nvPr>
            <p:ph type="title" hasCustomPrompt="1"/>
          </p:nvPr>
        </p:nvSpPr>
        <p:spPr>
          <a:xfrm>
            <a:off x="497524" y="780175"/>
            <a:ext cx="1576374" cy="1979958"/>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Contents</a:t>
            </a:r>
            <a:endParaRPr lang="en-US"/>
          </a:p>
        </p:txBody>
      </p:sp>
      <p:sp>
        <p:nvSpPr>
          <p:cNvPr id="9" name="Text Placeholder 11">
            <a:extLst>
              <a:ext uri="{FF2B5EF4-FFF2-40B4-BE49-F238E27FC236}">
                <a16:creationId xmlns:a16="http://schemas.microsoft.com/office/drawing/2014/main" id="{F38FD49F-C7EF-E14F-805C-2D07E703AC6F}"/>
              </a:ext>
            </a:extLst>
          </p:cNvPr>
          <p:cNvSpPr>
            <a:spLocks noGrp="1"/>
          </p:cNvSpPr>
          <p:nvPr>
            <p:ph type="body" sz="quarter" idx="10" hasCustomPrompt="1"/>
          </p:nvPr>
        </p:nvSpPr>
        <p:spPr>
          <a:xfrm>
            <a:off x="2383462" y="780177"/>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0" name="Text Placeholder 11">
            <a:extLst>
              <a:ext uri="{FF2B5EF4-FFF2-40B4-BE49-F238E27FC236}">
                <a16:creationId xmlns:a16="http://schemas.microsoft.com/office/drawing/2014/main" id="{CF13EC0C-3E3A-4B4C-AD1D-36C152AB2A81}"/>
              </a:ext>
            </a:extLst>
          </p:cNvPr>
          <p:cNvSpPr>
            <a:spLocks noGrp="1"/>
          </p:cNvSpPr>
          <p:nvPr>
            <p:ph type="body" sz="quarter" idx="11" hasCustomPrompt="1"/>
          </p:nvPr>
        </p:nvSpPr>
        <p:spPr>
          <a:xfrm>
            <a:off x="2383462" y="127771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1" name="Text Placeholder 11">
            <a:extLst>
              <a:ext uri="{FF2B5EF4-FFF2-40B4-BE49-F238E27FC236}">
                <a16:creationId xmlns:a16="http://schemas.microsoft.com/office/drawing/2014/main" id="{845D83A8-B41B-424F-B8DA-250715155E84}"/>
              </a:ext>
            </a:extLst>
          </p:cNvPr>
          <p:cNvSpPr>
            <a:spLocks noGrp="1"/>
          </p:cNvSpPr>
          <p:nvPr>
            <p:ph type="body" sz="quarter" idx="12" hasCustomPrompt="1"/>
          </p:nvPr>
        </p:nvSpPr>
        <p:spPr>
          <a:xfrm>
            <a:off x="2383462" y="1775259"/>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3" name="Text Placeholder 11">
            <a:extLst>
              <a:ext uri="{FF2B5EF4-FFF2-40B4-BE49-F238E27FC236}">
                <a16:creationId xmlns:a16="http://schemas.microsoft.com/office/drawing/2014/main" id="{A384A9DD-3701-7C46-B11A-B35C8938662A}"/>
              </a:ext>
            </a:extLst>
          </p:cNvPr>
          <p:cNvSpPr>
            <a:spLocks noGrp="1"/>
          </p:cNvSpPr>
          <p:nvPr>
            <p:ph type="body" sz="quarter" idx="13" hasCustomPrompt="1"/>
          </p:nvPr>
        </p:nvSpPr>
        <p:spPr>
          <a:xfrm>
            <a:off x="5543521" y="780177"/>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14" name="Text Placeholder 11">
            <a:extLst>
              <a:ext uri="{FF2B5EF4-FFF2-40B4-BE49-F238E27FC236}">
                <a16:creationId xmlns:a16="http://schemas.microsoft.com/office/drawing/2014/main" id="{0712E752-E697-EA48-AA18-01765EF3348E}"/>
              </a:ext>
            </a:extLst>
          </p:cNvPr>
          <p:cNvSpPr>
            <a:spLocks noGrp="1"/>
          </p:cNvSpPr>
          <p:nvPr>
            <p:ph type="body" sz="quarter" idx="14" hasCustomPrompt="1"/>
          </p:nvPr>
        </p:nvSpPr>
        <p:spPr>
          <a:xfrm>
            <a:off x="5543521" y="127771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15" name="Text Placeholder 11">
            <a:extLst>
              <a:ext uri="{FF2B5EF4-FFF2-40B4-BE49-F238E27FC236}">
                <a16:creationId xmlns:a16="http://schemas.microsoft.com/office/drawing/2014/main" id="{4854C24E-89B9-D946-9ACB-4C5A2330CE21}"/>
              </a:ext>
            </a:extLst>
          </p:cNvPr>
          <p:cNvSpPr>
            <a:spLocks noGrp="1"/>
          </p:cNvSpPr>
          <p:nvPr>
            <p:ph type="body" sz="quarter" idx="15" hasCustomPrompt="1"/>
          </p:nvPr>
        </p:nvSpPr>
        <p:spPr>
          <a:xfrm>
            <a:off x="5543521" y="1775259"/>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16" name="Text Placeholder 11">
            <a:extLst>
              <a:ext uri="{FF2B5EF4-FFF2-40B4-BE49-F238E27FC236}">
                <a16:creationId xmlns:a16="http://schemas.microsoft.com/office/drawing/2014/main" id="{8477FF4C-DCDA-A24C-A05F-21275ADAD02E}"/>
              </a:ext>
            </a:extLst>
          </p:cNvPr>
          <p:cNvSpPr>
            <a:spLocks noGrp="1"/>
          </p:cNvSpPr>
          <p:nvPr>
            <p:ph type="body" sz="quarter" idx="16" hasCustomPrompt="1"/>
          </p:nvPr>
        </p:nvSpPr>
        <p:spPr>
          <a:xfrm>
            <a:off x="2383462" y="2286247"/>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7" name="Text Placeholder 11">
            <a:extLst>
              <a:ext uri="{FF2B5EF4-FFF2-40B4-BE49-F238E27FC236}">
                <a16:creationId xmlns:a16="http://schemas.microsoft.com/office/drawing/2014/main" id="{4911384D-00A8-A846-8199-659658B4E7CB}"/>
              </a:ext>
            </a:extLst>
          </p:cNvPr>
          <p:cNvSpPr>
            <a:spLocks noGrp="1"/>
          </p:cNvSpPr>
          <p:nvPr>
            <p:ph type="body" sz="quarter" idx="17" hasCustomPrompt="1"/>
          </p:nvPr>
        </p:nvSpPr>
        <p:spPr>
          <a:xfrm>
            <a:off x="2383462" y="278378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8" name="Text Placeholder 11">
            <a:extLst>
              <a:ext uri="{FF2B5EF4-FFF2-40B4-BE49-F238E27FC236}">
                <a16:creationId xmlns:a16="http://schemas.microsoft.com/office/drawing/2014/main" id="{E7B1601A-7A27-8F4D-B29F-330068C19A45}"/>
              </a:ext>
            </a:extLst>
          </p:cNvPr>
          <p:cNvSpPr>
            <a:spLocks noGrp="1"/>
          </p:cNvSpPr>
          <p:nvPr>
            <p:ph type="body" sz="quarter" idx="18" hasCustomPrompt="1"/>
          </p:nvPr>
        </p:nvSpPr>
        <p:spPr>
          <a:xfrm>
            <a:off x="2383462" y="3281329"/>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9" name="Text Placeholder 11">
            <a:extLst>
              <a:ext uri="{FF2B5EF4-FFF2-40B4-BE49-F238E27FC236}">
                <a16:creationId xmlns:a16="http://schemas.microsoft.com/office/drawing/2014/main" id="{AC7C59BC-9FFC-E842-B65D-257EABEA0D62}"/>
              </a:ext>
            </a:extLst>
          </p:cNvPr>
          <p:cNvSpPr>
            <a:spLocks noGrp="1"/>
          </p:cNvSpPr>
          <p:nvPr>
            <p:ph type="body" sz="quarter" idx="19" hasCustomPrompt="1"/>
          </p:nvPr>
        </p:nvSpPr>
        <p:spPr>
          <a:xfrm>
            <a:off x="5543521" y="2286247"/>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0" name="Text Placeholder 11">
            <a:extLst>
              <a:ext uri="{FF2B5EF4-FFF2-40B4-BE49-F238E27FC236}">
                <a16:creationId xmlns:a16="http://schemas.microsoft.com/office/drawing/2014/main" id="{86DF93A0-D1F2-8243-837B-09BE4847DB15}"/>
              </a:ext>
            </a:extLst>
          </p:cNvPr>
          <p:cNvSpPr>
            <a:spLocks noGrp="1"/>
          </p:cNvSpPr>
          <p:nvPr>
            <p:ph type="body" sz="quarter" idx="20" hasCustomPrompt="1"/>
          </p:nvPr>
        </p:nvSpPr>
        <p:spPr>
          <a:xfrm>
            <a:off x="5543521" y="278378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1" name="Text Placeholder 11">
            <a:extLst>
              <a:ext uri="{FF2B5EF4-FFF2-40B4-BE49-F238E27FC236}">
                <a16:creationId xmlns:a16="http://schemas.microsoft.com/office/drawing/2014/main" id="{4564E3BF-9456-A14A-9DFF-F690D63BEC7D}"/>
              </a:ext>
            </a:extLst>
          </p:cNvPr>
          <p:cNvSpPr>
            <a:spLocks noGrp="1"/>
          </p:cNvSpPr>
          <p:nvPr>
            <p:ph type="body" sz="quarter" idx="21" hasCustomPrompt="1"/>
          </p:nvPr>
        </p:nvSpPr>
        <p:spPr>
          <a:xfrm>
            <a:off x="5543521" y="3281329"/>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2" name="Text Placeholder 11">
            <a:extLst>
              <a:ext uri="{FF2B5EF4-FFF2-40B4-BE49-F238E27FC236}">
                <a16:creationId xmlns:a16="http://schemas.microsoft.com/office/drawing/2014/main" id="{01B93480-A8EB-6949-8475-080A90044562}"/>
              </a:ext>
            </a:extLst>
          </p:cNvPr>
          <p:cNvSpPr>
            <a:spLocks noGrp="1"/>
          </p:cNvSpPr>
          <p:nvPr>
            <p:ph type="body" sz="quarter" idx="22" hasCustomPrompt="1"/>
          </p:nvPr>
        </p:nvSpPr>
        <p:spPr>
          <a:xfrm>
            <a:off x="2383462" y="3792316"/>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23" name="Text Placeholder 11">
            <a:extLst>
              <a:ext uri="{FF2B5EF4-FFF2-40B4-BE49-F238E27FC236}">
                <a16:creationId xmlns:a16="http://schemas.microsoft.com/office/drawing/2014/main" id="{1635D14D-7E0C-984E-9882-279DF7A25E84}"/>
              </a:ext>
            </a:extLst>
          </p:cNvPr>
          <p:cNvSpPr>
            <a:spLocks noGrp="1"/>
          </p:cNvSpPr>
          <p:nvPr>
            <p:ph type="body" sz="quarter" idx="23" hasCustomPrompt="1"/>
          </p:nvPr>
        </p:nvSpPr>
        <p:spPr>
          <a:xfrm>
            <a:off x="2383462" y="4289857"/>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24" name="Text Placeholder 11">
            <a:extLst>
              <a:ext uri="{FF2B5EF4-FFF2-40B4-BE49-F238E27FC236}">
                <a16:creationId xmlns:a16="http://schemas.microsoft.com/office/drawing/2014/main" id="{3D725C34-0EC8-8646-B18C-DD25F11FE4DB}"/>
              </a:ext>
            </a:extLst>
          </p:cNvPr>
          <p:cNvSpPr>
            <a:spLocks noGrp="1"/>
          </p:cNvSpPr>
          <p:nvPr>
            <p:ph type="body" sz="quarter" idx="24" hasCustomPrompt="1"/>
          </p:nvPr>
        </p:nvSpPr>
        <p:spPr>
          <a:xfrm>
            <a:off x="2383462" y="478739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25" name="Text Placeholder 11">
            <a:extLst>
              <a:ext uri="{FF2B5EF4-FFF2-40B4-BE49-F238E27FC236}">
                <a16:creationId xmlns:a16="http://schemas.microsoft.com/office/drawing/2014/main" id="{CCAEFCC5-E29F-8F45-9466-7C2324994B50}"/>
              </a:ext>
            </a:extLst>
          </p:cNvPr>
          <p:cNvSpPr>
            <a:spLocks noGrp="1"/>
          </p:cNvSpPr>
          <p:nvPr>
            <p:ph type="body" sz="quarter" idx="25" hasCustomPrompt="1"/>
          </p:nvPr>
        </p:nvSpPr>
        <p:spPr>
          <a:xfrm>
            <a:off x="5543521" y="3792316"/>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6" name="Text Placeholder 11">
            <a:extLst>
              <a:ext uri="{FF2B5EF4-FFF2-40B4-BE49-F238E27FC236}">
                <a16:creationId xmlns:a16="http://schemas.microsoft.com/office/drawing/2014/main" id="{3765E4FA-109D-EF46-A269-D052FA8B4E0B}"/>
              </a:ext>
            </a:extLst>
          </p:cNvPr>
          <p:cNvSpPr>
            <a:spLocks noGrp="1"/>
          </p:cNvSpPr>
          <p:nvPr>
            <p:ph type="body" sz="quarter" idx="26" hasCustomPrompt="1"/>
          </p:nvPr>
        </p:nvSpPr>
        <p:spPr>
          <a:xfrm>
            <a:off x="5543521" y="4289857"/>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7" name="Text Placeholder 11">
            <a:extLst>
              <a:ext uri="{FF2B5EF4-FFF2-40B4-BE49-F238E27FC236}">
                <a16:creationId xmlns:a16="http://schemas.microsoft.com/office/drawing/2014/main" id="{E1E267C0-5F02-BC40-A5ED-77F118565745}"/>
              </a:ext>
            </a:extLst>
          </p:cNvPr>
          <p:cNvSpPr>
            <a:spLocks noGrp="1"/>
          </p:cNvSpPr>
          <p:nvPr>
            <p:ph type="body" sz="quarter" idx="27" hasCustomPrompt="1"/>
          </p:nvPr>
        </p:nvSpPr>
        <p:spPr>
          <a:xfrm>
            <a:off x="5543521" y="478739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pic>
        <p:nvPicPr>
          <p:cNvPr id="35" name="Graphic 34">
            <a:extLst>
              <a:ext uri="{FF2B5EF4-FFF2-40B4-BE49-F238E27FC236}">
                <a16:creationId xmlns:a16="http://schemas.microsoft.com/office/drawing/2014/main" id="{D619706E-638F-5546-A799-A8DE39D8CE2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a:off x="6866023" y="2759635"/>
            <a:ext cx="5325978" cy="3878396"/>
          </a:xfrm>
          <a:prstGeom prst="rect">
            <a:avLst/>
          </a:prstGeom>
        </p:spPr>
      </p:pic>
      <p:sp>
        <p:nvSpPr>
          <p:cNvPr id="2" name="Graphic 8">
            <a:extLst>
              <a:ext uri="{FF2B5EF4-FFF2-40B4-BE49-F238E27FC236}">
                <a16:creationId xmlns:a16="http://schemas.microsoft.com/office/drawing/2014/main" id="{9735D6CA-1429-99FC-43A2-2E1408712094}"/>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EF27A2FC-F9B3-2710-DD7B-E27958E56E08}"/>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23915596-A3DE-0B79-C16B-4C8347247BBA}"/>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1189360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 Spac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4AD00B6-DB3F-A94F-80AB-5497BFEDCD39}"/>
              </a:ext>
            </a:extLst>
          </p:cNvPr>
          <p:cNvSpPr>
            <a:spLocks noGrp="1"/>
          </p:cNvSpPr>
          <p:nvPr>
            <p:ph type="body" sz="quarter" idx="10" hasCustomPrompt="1"/>
          </p:nvPr>
        </p:nvSpPr>
        <p:spPr>
          <a:xfrm>
            <a:off x="3657600" y="780175"/>
            <a:ext cx="3148908" cy="2932112"/>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900" b="0" i="0">
                <a:ln>
                  <a:noFill/>
                </a:ln>
                <a:solidFill>
                  <a:srgbClr val="454546"/>
                </a:solidFill>
                <a:latin typeface="HelveticaNeueLT Pro 55 Roman" panose="020B0604020202020204" pitchFamily="34" charset="77"/>
              </a:defRPr>
            </a:lvl2pPr>
            <a:lvl3pPr marL="914377" indent="0">
              <a:buFont typeface="Arial" panose="020B0604020202020204" pitchFamily="34" charset="0"/>
              <a:buNone/>
              <a:defRPr sz="900" b="0" i="0">
                <a:solidFill>
                  <a:srgbClr val="454546"/>
                </a:solidFill>
                <a:latin typeface="HelveticaNeueLT Pro 55 Roman" panose="020B0604020202020204" pitchFamily="34" charset="77"/>
              </a:defRPr>
            </a:lvl3pPr>
            <a:lvl4pPr marL="1371566" indent="0">
              <a:buFont typeface="Arial" panose="020B0604020202020204" pitchFamily="34" charset="0"/>
              <a:buNone/>
              <a:defRPr sz="900" b="0" i="0">
                <a:solidFill>
                  <a:srgbClr val="454546"/>
                </a:solidFill>
                <a:latin typeface="HelveticaNeueLT Pro 55 Roman" panose="020B0604020202020204" pitchFamily="34" charset="77"/>
              </a:defRPr>
            </a:lvl4pPr>
            <a:lvl5pPr marL="1828755" indent="0">
              <a:buNone/>
              <a:defRPr b="0" i="0">
                <a:latin typeface="HelveticaNeueLT Std Thin" panose="020B0403020202020204" pitchFamily="34" charset="0"/>
              </a:defRPr>
            </a:lvl5pPr>
          </a:lstStyle>
          <a:p>
            <a:pPr lvl="0"/>
            <a:r>
              <a:rPr lang="en-GB"/>
              <a:t>Second level</a:t>
            </a:r>
          </a:p>
          <a:p>
            <a:pPr lvl="1"/>
            <a:r>
              <a:rPr lang="en-GB"/>
              <a:t>Third level</a:t>
            </a:r>
          </a:p>
          <a:p>
            <a:pPr lvl="2"/>
            <a:r>
              <a:rPr lang="en-GB"/>
              <a:t>Fourth level</a:t>
            </a:r>
          </a:p>
          <a:p>
            <a:pPr lvl="3"/>
            <a:r>
              <a:rPr lang="en-GB"/>
              <a:t>Fifth level</a:t>
            </a:r>
            <a:endParaRPr lang="en-US"/>
          </a:p>
        </p:txBody>
      </p:sp>
      <p:sp>
        <p:nvSpPr>
          <p:cNvPr id="6" name="Title 1">
            <a:extLst>
              <a:ext uri="{FF2B5EF4-FFF2-40B4-BE49-F238E27FC236}">
                <a16:creationId xmlns:a16="http://schemas.microsoft.com/office/drawing/2014/main" id="{1C467E4A-CC9D-E041-8263-9CCBD5B47DBE}"/>
              </a:ext>
            </a:extLst>
          </p:cNvPr>
          <p:cNvSpPr>
            <a:spLocks noGrp="1"/>
          </p:cNvSpPr>
          <p:nvPr>
            <p:ph type="title"/>
          </p:nvPr>
        </p:nvSpPr>
        <p:spPr>
          <a:xfrm>
            <a:off x="497523" y="780175"/>
            <a:ext cx="3160077" cy="1979958"/>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10" name="Graphic 9">
            <a:extLst>
              <a:ext uri="{FF2B5EF4-FFF2-40B4-BE49-F238E27FC236}">
                <a16:creationId xmlns:a16="http://schemas.microsoft.com/office/drawing/2014/main" id="{62D08151-A5C6-7141-A74A-90A3B0E8C87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4908" t="62631" r="25523" b="11691"/>
          <a:stretch/>
        </p:blipFill>
        <p:spPr>
          <a:xfrm flipH="1">
            <a:off x="0" y="2760133"/>
            <a:ext cx="6320589" cy="3878396"/>
          </a:xfrm>
          <a:prstGeom prst="rect">
            <a:avLst/>
          </a:prstGeom>
        </p:spPr>
      </p:pic>
      <p:sp>
        <p:nvSpPr>
          <p:cNvPr id="3" name="Graphic 8">
            <a:extLst>
              <a:ext uri="{FF2B5EF4-FFF2-40B4-BE49-F238E27FC236}">
                <a16:creationId xmlns:a16="http://schemas.microsoft.com/office/drawing/2014/main" id="{51F6A8F6-B6A4-DCC3-2827-E96408C7DD90}"/>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07C46133-972D-3BB1-D80A-0D003C85304B}"/>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30799420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3F1679-BC23-A749-A1A2-1A4F9116E337}"/>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7" name="Graphic 6">
            <a:extLst>
              <a:ext uri="{FF2B5EF4-FFF2-40B4-BE49-F238E27FC236}">
                <a16:creationId xmlns:a16="http://schemas.microsoft.com/office/drawing/2014/main" id="{C0FE70B6-EEC7-A347-BD89-843E2380954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75589" y="2105855"/>
            <a:ext cx="7243165" cy="3799199"/>
          </a:xfrm>
          <a:prstGeom prst="rect">
            <a:avLst/>
          </a:prstGeom>
        </p:spPr>
      </p:pic>
      <p:pic>
        <p:nvPicPr>
          <p:cNvPr id="2" name="Picture 1">
            <a:extLst>
              <a:ext uri="{FF2B5EF4-FFF2-40B4-BE49-F238E27FC236}">
                <a16:creationId xmlns:a16="http://schemas.microsoft.com/office/drawing/2014/main" id="{A39A2BB4-FA85-19B2-C667-295711B2E8EA}"/>
              </a:ext>
            </a:extLst>
          </p:cNvPr>
          <p:cNvPicPr>
            <a:picLocks noChangeAspect="1"/>
          </p:cNvPicPr>
          <p:nvPr userDrawn="1"/>
        </p:nvPicPr>
        <p:blipFill>
          <a:blip r:embed="rId4"/>
          <a:stretch>
            <a:fillRect/>
          </a:stretch>
        </p:blipFill>
        <p:spPr>
          <a:xfrm>
            <a:off x="-18960" y="5384304"/>
            <a:ext cx="12210960" cy="1318732"/>
          </a:xfrm>
          <a:prstGeom prst="rect">
            <a:avLst/>
          </a:prstGeom>
        </p:spPr>
      </p:pic>
      <p:pic>
        <p:nvPicPr>
          <p:cNvPr id="3" name="Picture 2">
            <a:extLst>
              <a:ext uri="{FF2B5EF4-FFF2-40B4-BE49-F238E27FC236}">
                <a16:creationId xmlns:a16="http://schemas.microsoft.com/office/drawing/2014/main" id="{E7E672B8-44CD-5213-AFAB-4608A2C08569}"/>
              </a:ext>
            </a:extLst>
          </p:cNvPr>
          <p:cNvPicPr>
            <a:picLocks noChangeAspect="1"/>
          </p:cNvPicPr>
          <p:nvPr userDrawn="1"/>
        </p:nvPicPr>
        <p:blipFill>
          <a:blip r:embed="rId5"/>
          <a:stretch>
            <a:fillRect/>
          </a:stretch>
        </p:blipFill>
        <p:spPr>
          <a:xfrm>
            <a:off x="-18961" y="6197486"/>
            <a:ext cx="12244931" cy="660514"/>
          </a:xfrm>
          <a:prstGeom prst="rect">
            <a:avLst/>
          </a:prstGeom>
        </p:spPr>
      </p:pic>
      <p:pic>
        <p:nvPicPr>
          <p:cNvPr id="4" name="Picture 3">
            <a:extLst>
              <a:ext uri="{FF2B5EF4-FFF2-40B4-BE49-F238E27FC236}">
                <a16:creationId xmlns:a16="http://schemas.microsoft.com/office/drawing/2014/main" id="{2AACDA85-5142-FA38-C5D9-B13050D5D71E}"/>
              </a:ext>
            </a:extLst>
          </p:cNvPr>
          <p:cNvPicPr>
            <a:picLocks noChangeAspect="1"/>
          </p:cNvPicPr>
          <p:nvPr userDrawn="1"/>
        </p:nvPicPr>
        <p:blipFill>
          <a:blip r:embed="rId6"/>
          <a:srcRect/>
          <a:stretch/>
        </p:blipFill>
        <p:spPr>
          <a:xfrm>
            <a:off x="11423087" y="6426740"/>
            <a:ext cx="404054" cy="157424"/>
          </a:xfrm>
          <a:prstGeom prst="rect">
            <a:avLst/>
          </a:prstGeom>
        </p:spPr>
      </p:pic>
    </p:spTree>
    <p:extLst>
      <p:ext uri="{BB962C8B-B14F-4D97-AF65-F5344CB8AC3E}">
        <p14:creationId xmlns:p14="http://schemas.microsoft.com/office/powerpoint/2010/main" val="20815965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mploye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D9B2882-406D-0A4D-BF70-0A3D2EB58AEE}"/>
              </a:ext>
            </a:extLst>
          </p:cNvPr>
          <p:cNvSpPr>
            <a:spLocks noGrp="1"/>
          </p:cNvSpPr>
          <p:nvPr>
            <p:ph type="body" sz="quarter" idx="11" hasCustomPrompt="1"/>
          </p:nvPr>
        </p:nvSpPr>
        <p:spPr>
          <a:xfrm>
            <a:off x="8469127" y="1410227"/>
            <a:ext cx="2036041" cy="258700"/>
          </a:xfrm>
          <a:prstGeom prst="rect">
            <a:avLst/>
          </a:prstGeom>
        </p:spPr>
        <p:txBody>
          <a:bodyPr lIns="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3" name="Text Placeholder 12">
            <a:extLst>
              <a:ext uri="{FF2B5EF4-FFF2-40B4-BE49-F238E27FC236}">
                <a16:creationId xmlns:a16="http://schemas.microsoft.com/office/drawing/2014/main" id="{98B15EC4-7827-AD44-9BF2-5FF8608DDB43}"/>
              </a:ext>
            </a:extLst>
          </p:cNvPr>
          <p:cNvSpPr>
            <a:spLocks noGrp="1"/>
          </p:cNvSpPr>
          <p:nvPr>
            <p:ph type="body" sz="quarter" idx="12" hasCustomPrompt="1"/>
          </p:nvPr>
        </p:nvSpPr>
        <p:spPr>
          <a:xfrm>
            <a:off x="8469127" y="1583687"/>
            <a:ext cx="2036763" cy="258700"/>
          </a:xfrm>
          <a:prstGeom prst="rect">
            <a:avLst/>
          </a:prstGeom>
        </p:spPr>
        <p:txBody>
          <a:bodyPr lIns="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4" name="Text Placeholder 10">
            <a:extLst>
              <a:ext uri="{FF2B5EF4-FFF2-40B4-BE49-F238E27FC236}">
                <a16:creationId xmlns:a16="http://schemas.microsoft.com/office/drawing/2014/main" id="{25FD1F12-AD2C-7341-8AFB-CDB935BA9898}"/>
              </a:ext>
            </a:extLst>
          </p:cNvPr>
          <p:cNvSpPr>
            <a:spLocks noGrp="1"/>
          </p:cNvSpPr>
          <p:nvPr>
            <p:ph type="body" sz="quarter" idx="13" hasCustomPrompt="1"/>
          </p:nvPr>
        </p:nvSpPr>
        <p:spPr>
          <a:xfrm>
            <a:off x="7922724"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5" name="Text Placeholder 12">
            <a:extLst>
              <a:ext uri="{FF2B5EF4-FFF2-40B4-BE49-F238E27FC236}">
                <a16:creationId xmlns:a16="http://schemas.microsoft.com/office/drawing/2014/main" id="{DEAA0E9D-C17D-9848-AED5-206761E20B8A}"/>
              </a:ext>
            </a:extLst>
          </p:cNvPr>
          <p:cNvSpPr>
            <a:spLocks noGrp="1"/>
          </p:cNvSpPr>
          <p:nvPr>
            <p:ph type="body" sz="quarter" idx="14" hasCustomPrompt="1"/>
          </p:nvPr>
        </p:nvSpPr>
        <p:spPr>
          <a:xfrm>
            <a:off x="7922633"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6" name="Text Placeholder 10">
            <a:extLst>
              <a:ext uri="{FF2B5EF4-FFF2-40B4-BE49-F238E27FC236}">
                <a16:creationId xmlns:a16="http://schemas.microsoft.com/office/drawing/2014/main" id="{026F6D38-3BF3-A84D-85B0-AF87285D1F22}"/>
              </a:ext>
            </a:extLst>
          </p:cNvPr>
          <p:cNvSpPr>
            <a:spLocks noGrp="1"/>
          </p:cNvSpPr>
          <p:nvPr>
            <p:ph type="body" sz="quarter" idx="15" hasCustomPrompt="1"/>
          </p:nvPr>
        </p:nvSpPr>
        <p:spPr>
          <a:xfrm>
            <a:off x="6087954"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7" name="Text Placeholder 12">
            <a:extLst>
              <a:ext uri="{FF2B5EF4-FFF2-40B4-BE49-F238E27FC236}">
                <a16:creationId xmlns:a16="http://schemas.microsoft.com/office/drawing/2014/main" id="{DD7A5CEC-EC14-9F40-AF5A-DE0DD70F29B7}"/>
              </a:ext>
            </a:extLst>
          </p:cNvPr>
          <p:cNvSpPr>
            <a:spLocks noGrp="1"/>
          </p:cNvSpPr>
          <p:nvPr>
            <p:ph type="body" sz="quarter" idx="16" hasCustomPrompt="1"/>
          </p:nvPr>
        </p:nvSpPr>
        <p:spPr>
          <a:xfrm>
            <a:off x="6087863"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8" name="Text Placeholder 10">
            <a:extLst>
              <a:ext uri="{FF2B5EF4-FFF2-40B4-BE49-F238E27FC236}">
                <a16:creationId xmlns:a16="http://schemas.microsoft.com/office/drawing/2014/main" id="{8C37767A-9381-684B-AFF3-4BC41ACA71ED}"/>
              </a:ext>
            </a:extLst>
          </p:cNvPr>
          <p:cNvSpPr>
            <a:spLocks noGrp="1"/>
          </p:cNvSpPr>
          <p:nvPr>
            <p:ph type="body" sz="quarter" idx="17" hasCustomPrompt="1"/>
          </p:nvPr>
        </p:nvSpPr>
        <p:spPr>
          <a:xfrm>
            <a:off x="4191055"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9" name="Text Placeholder 12">
            <a:extLst>
              <a:ext uri="{FF2B5EF4-FFF2-40B4-BE49-F238E27FC236}">
                <a16:creationId xmlns:a16="http://schemas.microsoft.com/office/drawing/2014/main" id="{30568923-57EA-3244-993A-D090E73CAC81}"/>
              </a:ext>
            </a:extLst>
          </p:cNvPr>
          <p:cNvSpPr>
            <a:spLocks noGrp="1"/>
          </p:cNvSpPr>
          <p:nvPr>
            <p:ph type="body" sz="quarter" idx="18" hasCustomPrompt="1"/>
          </p:nvPr>
        </p:nvSpPr>
        <p:spPr>
          <a:xfrm>
            <a:off x="4190964"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0" name="Text Placeholder 10">
            <a:extLst>
              <a:ext uri="{FF2B5EF4-FFF2-40B4-BE49-F238E27FC236}">
                <a16:creationId xmlns:a16="http://schemas.microsoft.com/office/drawing/2014/main" id="{52684357-8BAC-7C47-887A-37917745E901}"/>
              </a:ext>
            </a:extLst>
          </p:cNvPr>
          <p:cNvSpPr>
            <a:spLocks noGrp="1"/>
          </p:cNvSpPr>
          <p:nvPr>
            <p:ph type="body" sz="quarter" idx="19" hasCustomPrompt="1"/>
          </p:nvPr>
        </p:nvSpPr>
        <p:spPr>
          <a:xfrm>
            <a:off x="2361375"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1" name="Text Placeholder 12">
            <a:extLst>
              <a:ext uri="{FF2B5EF4-FFF2-40B4-BE49-F238E27FC236}">
                <a16:creationId xmlns:a16="http://schemas.microsoft.com/office/drawing/2014/main" id="{FE757602-E883-0C46-83AF-8B1CEC8D9CED}"/>
              </a:ext>
            </a:extLst>
          </p:cNvPr>
          <p:cNvSpPr>
            <a:spLocks noGrp="1"/>
          </p:cNvSpPr>
          <p:nvPr>
            <p:ph type="body" sz="quarter" idx="20" hasCustomPrompt="1"/>
          </p:nvPr>
        </p:nvSpPr>
        <p:spPr>
          <a:xfrm>
            <a:off x="2361284"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2" name="Text Placeholder 10">
            <a:extLst>
              <a:ext uri="{FF2B5EF4-FFF2-40B4-BE49-F238E27FC236}">
                <a16:creationId xmlns:a16="http://schemas.microsoft.com/office/drawing/2014/main" id="{E80E63D6-51AF-9342-84DD-2F397CF5E026}"/>
              </a:ext>
            </a:extLst>
          </p:cNvPr>
          <p:cNvSpPr>
            <a:spLocks noGrp="1"/>
          </p:cNvSpPr>
          <p:nvPr>
            <p:ph type="body" sz="quarter" idx="21" hasCustomPrompt="1"/>
          </p:nvPr>
        </p:nvSpPr>
        <p:spPr>
          <a:xfrm>
            <a:off x="517720"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3" name="Text Placeholder 12">
            <a:extLst>
              <a:ext uri="{FF2B5EF4-FFF2-40B4-BE49-F238E27FC236}">
                <a16:creationId xmlns:a16="http://schemas.microsoft.com/office/drawing/2014/main" id="{800E494D-C690-A141-A71E-A48CBF0A61D1}"/>
              </a:ext>
            </a:extLst>
          </p:cNvPr>
          <p:cNvSpPr>
            <a:spLocks noGrp="1"/>
          </p:cNvSpPr>
          <p:nvPr>
            <p:ph type="body" sz="quarter" idx="22" hasCustomPrompt="1"/>
          </p:nvPr>
        </p:nvSpPr>
        <p:spPr>
          <a:xfrm>
            <a:off x="517629"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4" name="Text Placeholder 10">
            <a:extLst>
              <a:ext uri="{FF2B5EF4-FFF2-40B4-BE49-F238E27FC236}">
                <a16:creationId xmlns:a16="http://schemas.microsoft.com/office/drawing/2014/main" id="{A23863FE-952A-244D-90F7-688D9A0DDD22}"/>
              </a:ext>
            </a:extLst>
          </p:cNvPr>
          <p:cNvSpPr>
            <a:spLocks noGrp="1"/>
          </p:cNvSpPr>
          <p:nvPr>
            <p:ph type="body" sz="quarter" idx="23" hasCustomPrompt="1"/>
          </p:nvPr>
        </p:nvSpPr>
        <p:spPr>
          <a:xfrm>
            <a:off x="7922724"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5" name="Text Placeholder 12">
            <a:extLst>
              <a:ext uri="{FF2B5EF4-FFF2-40B4-BE49-F238E27FC236}">
                <a16:creationId xmlns:a16="http://schemas.microsoft.com/office/drawing/2014/main" id="{A60A29BA-89A0-BA4C-A5D2-BF6E7D66D826}"/>
              </a:ext>
            </a:extLst>
          </p:cNvPr>
          <p:cNvSpPr>
            <a:spLocks noGrp="1"/>
          </p:cNvSpPr>
          <p:nvPr>
            <p:ph type="body" sz="quarter" idx="24" hasCustomPrompt="1"/>
          </p:nvPr>
        </p:nvSpPr>
        <p:spPr>
          <a:xfrm>
            <a:off x="7922633"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6" name="Text Placeholder 10">
            <a:extLst>
              <a:ext uri="{FF2B5EF4-FFF2-40B4-BE49-F238E27FC236}">
                <a16:creationId xmlns:a16="http://schemas.microsoft.com/office/drawing/2014/main" id="{89898E1A-7B68-F04E-8DF9-7DF4AC3F2022}"/>
              </a:ext>
            </a:extLst>
          </p:cNvPr>
          <p:cNvSpPr>
            <a:spLocks noGrp="1"/>
          </p:cNvSpPr>
          <p:nvPr>
            <p:ph type="body" sz="quarter" idx="25" hasCustomPrompt="1"/>
          </p:nvPr>
        </p:nvSpPr>
        <p:spPr>
          <a:xfrm>
            <a:off x="6087954"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7" name="Text Placeholder 12">
            <a:extLst>
              <a:ext uri="{FF2B5EF4-FFF2-40B4-BE49-F238E27FC236}">
                <a16:creationId xmlns:a16="http://schemas.microsoft.com/office/drawing/2014/main" id="{FE65C65B-35EF-AF42-937E-CB58BD9F5DC3}"/>
              </a:ext>
            </a:extLst>
          </p:cNvPr>
          <p:cNvSpPr>
            <a:spLocks noGrp="1"/>
          </p:cNvSpPr>
          <p:nvPr>
            <p:ph type="body" sz="quarter" idx="26" hasCustomPrompt="1"/>
          </p:nvPr>
        </p:nvSpPr>
        <p:spPr>
          <a:xfrm>
            <a:off x="6087863"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8" name="Text Placeholder 10">
            <a:extLst>
              <a:ext uri="{FF2B5EF4-FFF2-40B4-BE49-F238E27FC236}">
                <a16:creationId xmlns:a16="http://schemas.microsoft.com/office/drawing/2014/main" id="{E8818411-28B7-E348-8FC0-16EA9B5CD6E8}"/>
              </a:ext>
            </a:extLst>
          </p:cNvPr>
          <p:cNvSpPr>
            <a:spLocks noGrp="1"/>
          </p:cNvSpPr>
          <p:nvPr>
            <p:ph type="body" sz="quarter" idx="27" hasCustomPrompt="1"/>
          </p:nvPr>
        </p:nvSpPr>
        <p:spPr>
          <a:xfrm>
            <a:off x="4191055"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9" name="Text Placeholder 12">
            <a:extLst>
              <a:ext uri="{FF2B5EF4-FFF2-40B4-BE49-F238E27FC236}">
                <a16:creationId xmlns:a16="http://schemas.microsoft.com/office/drawing/2014/main" id="{1D298B64-DB9D-7D4F-85F5-13A6775E23B2}"/>
              </a:ext>
            </a:extLst>
          </p:cNvPr>
          <p:cNvSpPr>
            <a:spLocks noGrp="1"/>
          </p:cNvSpPr>
          <p:nvPr>
            <p:ph type="body" sz="quarter" idx="28" hasCustomPrompt="1"/>
          </p:nvPr>
        </p:nvSpPr>
        <p:spPr>
          <a:xfrm>
            <a:off x="4190964"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0" name="Text Placeholder 10">
            <a:extLst>
              <a:ext uri="{FF2B5EF4-FFF2-40B4-BE49-F238E27FC236}">
                <a16:creationId xmlns:a16="http://schemas.microsoft.com/office/drawing/2014/main" id="{CA7EE175-F504-A241-BB9E-4B63D9421241}"/>
              </a:ext>
            </a:extLst>
          </p:cNvPr>
          <p:cNvSpPr>
            <a:spLocks noGrp="1"/>
          </p:cNvSpPr>
          <p:nvPr>
            <p:ph type="body" sz="quarter" idx="29" hasCustomPrompt="1"/>
          </p:nvPr>
        </p:nvSpPr>
        <p:spPr>
          <a:xfrm>
            <a:off x="2361375"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31" name="Text Placeholder 12">
            <a:extLst>
              <a:ext uri="{FF2B5EF4-FFF2-40B4-BE49-F238E27FC236}">
                <a16:creationId xmlns:a16="http://schemas.microsoft.com/office/drawing/2014/main" id="{33A5E4BB-C47B-5146-8E48-1E9A4ED09F28}"/>
              </a:ext>
            </a:extLst>
          </p:cNvPr>
          <p:cNvSpPr>
            <a:spLocks noGrp="1"/>
          </p:cNvSpPr>
          <p:nvPr>
            <p:ph type="body" sz="quarter" idx="30" hasCustomPrompt="1"/>
          </p:nvPr>
        </p:nvSpPr>
        <p:spPr>
          <a:xfrm>
            <a:off x="2361284"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2" name="Text Placeholder 10">
            <a:extLst>
              <a:ext uri="{FF2B5EF4-FFF2-40B4-BE49-F238E27FC236}">
                <a16:creationId xmlns:a16="http://schemas.microsoft.com/office/drawing/2014/main" id="{CDFCD2CC-774B-7C45-B5EF-4845C476F627}"/>
              </a:ext>
            </a:extLst>
          </p:cNvPr>
          <p:cNvSpPr>
            <a:spLocks noGrp="1"/>
          </p:cNvSpPr>
          <p:nvPr>
            <p:ph type="body" sz="quarter" idx="31" hasCustomPrompt="1"/>
          </p:nvPr>
        </p:nvSpPr>
        <p:spPr>
          <a:xfrm>
            <a:off x="517720"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33" name="Text Placeholder 12">
            <a:extLst>
              <a:ext uri="{FF2B5EF4-FFF2-40B4-BE49-F238E27FC236}">
                <a16:creationId xmlns:a16="http://schemas.microsoft.com/office/drawing/2014/main" id="{54099D0C-11DE-564E-87CD-3D7CA122E369}"/>
              </a:ext>
            </a:extLst>
          </p:cNvPr>
          <p:cNvSpPr>
            <a:spLocks noGrp="1"/>
          </p:cNvSpPr>
          <p:nvPr>
            <p:ph type="body" sz="quarter" idx="32" hasCustomPrompt="1"/>
          </p:nvPr>
        </p:nvSpPr>
        <p:spPr>
          <a:xfrm>
            <a:off x="517629"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 name="Picture Placeholder 2">
            <a:extLst>
              <a:ext uri="{FF2B5EF4-FFF2-40B4-BE49-F238E27FC236}">
                <a16:creationId xmlns:a16="http://schemas.microsoft.com/office/drawing/2014/main" id="{98E5176D-C25B-0B4F-9953-18721D7311C3}"/>
              </a:ext>
            </a:extLst>
          </p:cNvPr>
          <p:cNvSpPr>
            <a:spLocks noGrp="1"/>
          </p:cNvSpPr>
          <p:nvPr>
            <p:ph type="pic" sz="quarter" idx="33"/>
          </p:nvPr>
        </p:nvSpPr>
        <p:spPr>
          <a:xfrm>
            <a:off x="518540" y="2107292"/>
            <a:ext cx="1643869" cy="1058862"/>
          </a:xfrm>
          <a:prstGeom prst="rect">
            <a:avLst/>
          </a:prstGeom>
          <a:noFill/>
        </p:spPr>
        <p:txBody>
          <a:bodyPr/>
          <a:lstStyle>
            <a:lvl1pPr>
              <a:defRPr sz="1000" b="0" i="0">
                <a:latin typeface="HelveticaNeueLT Pro 55 Roman" panose="020B0604020202020204" pitchFamily="34" charset="77"/>
              </a:defRPr>
            </a:lvl1pPr>
          </a:lstStyle>
          <a:p>
            <a:endParaRPr lang="en-US"/>
          </a:p>
        </p:txBody>
      </p:sp>
      <p:sp>
        <p:nvSpPr>
          <p:cNvPr id="34" name="Picture Placeholder 2">
            <a:extLst>
              <a:ext uri="{FF2B5EF4-FFF2-40B4-BE49-F238E27FC236}">
                <a16:creationId xmlns:a16="http://schemas.microsoft.com/office/drawing/2014/main" id="{3034D6EA-24FA-B44E-B175-A69466B69136}"/>
              </a:ext>
            </a:extLst>
          </p:cNvPr>
          <p:cNvSpPr>
            <a:spLocks noGrp="1"/>
          </p:cNvSpPr>
          <p:nvPr>
            <p:ph type="pic" sz="quarter" idx="34"/>
          </p:nvPr>
        </p:nvSpPr>
        <p:spPr>
          <a:xfrm>
            <a:off x="2361401" y="2107292"/>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5" name="Picture Placeholder 2">
            <a:extLst>
              <a:ext uri="{FF2B5EF4-FFF2-40B4-BE49-F238E27FC236}">
                <a16:creationId xmlns:a16="http://schemas.microsoft.com/office/drawing/2014/main" id="{F6C71354-D9C6-0944-A6F7-99F3174B5B91}"/>
              </a:ext>
            </a:extLst>
          </p:cNvPr>
          <p:cNvSpPr>
            <a:spLocks noGrp="1"/>
          </p:cNvSpPr>
          <p:nvPr>
            <p:ph type="pic" sz="quarter" idx="35"/>
          </p:nvPr>
        </p:nvSpPr>
        <p:spPr>
          <a:xfrm>
            <a:off x="4197453" y="2107292"/>
            <a:ext cx="1643869" cy="1058862"/>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000" b="0" i="0">
                <a:latin typeface="HelveticaNeueLT Pro 55 Roman" panose="020B0604020202020204" pitchFamily="34" charset="77"/>
              </a:defRPr>
            </a:lvl1pPr>
          </a:lstStyle>
          <a:p>
            <a:endParaRPr lang="en-US"/>
          </a:p>
        </p:txBody>
      </p:sp>
      <p:sp>
        <p:nvSpPr>
          <p:cNvPr id="37" name="Picture Placeholder 2">
            <a:extLst>
              <a:ext uri="{FF2B5EF4-FFF2-40B4-BE49-F238E27FC236}">
                <a16:creationId xmlns:a16="http://schemas.microsoft.com/office/drawing/2014/main" id="{5FA04993-DD2D-FE4F-9418-231283FBC620}"/>
              </a:ext>
            </a:extLst>
          </p:cNvPr>
          <p:cNvSpPr>
            <a:spLocks noGrp="1"/>
          </p:cNvSpPr>
          <p:nvPr>
            <p:ph type="pic" sz="quarter" idx="37"/>
          </p:nvPr>
        </p:nvSpPr>
        <p:spPr>
          <a:xfrm>
            <a:off x="7927464" y="2107292"/>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8" name="Picture Placeholder 2">
            <a:extLst>
              <a:ext uri="{FF2B5EF4-FFF2-40B4-BE49-F238E27FC236}">
                <a16:creationId xmlns:a16="http://schemas.microsoft.com/office/drawing/2014/main" id="{F831207F-DC8C-AA47-AFC2-667CF2F429E4}"/>
              </a:ext>
            </a:extLst>
          </p:cNvPr>
          <p:cNvSpPr>
            <a:spLocks noGrp="1"/>
          </p:cNvSpPr>
          <p:nvPr>
            <p:ph type="pic" sz="quarter" idx="38"/>
          </p:nvPr>
        </p:nvSpPr>
        <p:spPr>
          <a:xfrm>
            <a:off x="518540"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9" name="Picture Placeholder 2">
            <a:extLst>
              <a:ext uri="{FF2B5EF4-FFF2-40B4-BE49-F238E27FC236}">
                <a16:creationId xmlns:a16="http://schemas.microsoft.com/office/drawing/2014/main" id="{A2F6536A-9693-E841-AD61-8C359448084F}"/>
              </a:ext>
            </a:extLst>
          </p:cNvPr>
          <p:cNvSpPr>
            <a:spLocks noGrp="1"/>
          </p:cNvSpPr>
          <p:nvPr>
            <p:ph type="pic" sz="quarter" idx="39"/>
          </p:nvPr>
        </p:nvSpPr>
        <p:spPr>
          <a:xfrm>
            <a:off x="2361401"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0" name="Picture Placeholder 2">
            <a:extLst>
              <a:ext uri="{FF2B5EF4-FFF2-40B4-BE49-F238E27FC236}">
                <a16:creationId xmlns:a16="http://schemas.microsoft.com/office/drawing/2014/main" id="{28EFB759-7961-0F4B-9DA2-9B07D82B3B79}"/>
              </a:ext>
            </a:extLst>
          </p:cNvPr>
          <p:cNvSpPr>
            <a:spLocks noGrp="1"/>
          </p:cNvSpPr>
          <p:nvPr>
            <p:ph type="pic" sz="quarter" idx="40"/>
          </p:nvPr>
        </p:nvSpPr>
        <p:spPr>
          <a:xfrm>
            <a:off x="4197453"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1" name="Picture Placeholder 2">
            <a:extLst>
              <a:ext uri="{FF2B5EF4-FFF2-40B4-BE49-F238E27FC236}">
                <a16:creationId xmlns:a16="http://schemas.microsoft.com/office/drawing/2014/main" id="{F10325A2-6AE5-2B40-BA16-62A41FF09948}"/>
              </a:ext>
            </a:extLst>
          </p:cNvPr>
          <p:cNvSpPr>
            <a:spLocks noGrp="1"/>
          </p:cNvSpPr>
          <p:nvPr>
            <p:ph type="pic" sz="quarter" idx="41"/>
          </p:nvPr>
        </p:nvSpPr>
        <p:spPr>
          <a:xfrm>
            <a:off x="6085092"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2" name="Picture Placeholder 2">
            <a:extLst>
              <a:ext uri="{FF2B5EF4-FFF2-40B4-BE49-F238E27FC236}">
                <a16:creationId xmlns:a16="http://schemas.microsoft.com/office/drawing/2014/main" id="{48548331-C398-0441-8680-2BC2E34EA6B7}"/>
              </a:ext>
            </a:extLst>
          </p:cNvPr>
          <p:cNvSpPr>
            <a:spLocks noGrp="1"/>
          </p:cNvSpPr>
          <p:nvPr>
            <p:ph type="pic" sz="quarter" idx="42"/>
          </p:nvPr>
        </p:nvSpPr>
        <p:spPr>
          <a:xfrm>
            <a:off x="7927464"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3" name="Picture Placeholder 2">
            <a:extLst>
              <a:ext uri="{FF2B5EF4-FFF2-40B4-BE49-F238E27FC236}">
                <a16:creationId xmlns:a16="http://schemas.microsoft.com/office/drawing/2014/main" id="{DD52C364-564D-1C4F-82AA-CD456091DD55}"/>
              </a:ext>
            </a:extLst>
          </p:cNvPr>
          <p:cNvSpPr>
            <a:spLocks noGrp="1"/>
          </p:cNvSpPr>
          <p:nvPr>
            <p:ph type="pic" sz="quarter" idx="43"/>
          </p:nvPr>
        </p:nvSpPr>
        <p:spPr>
          <a:xfrm>
            <a:off x="6632170" y="782862"/>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4" name="Text Placeholder 10">
            <a:extLst>
              <a:ext uri="{FF2B5EF4-FFF2-40B4-BE49-F238E27FC236}">
                <a16:creationId xmlns:a16="http://schemas.microsoft.com/office/drawing/2014/main" id="{34A5EC81-F5AA-BD4F-AD20-F610E3D2A6A9}"/>
              </a:ext>
            </a:extLst>
          </p:cNvPr>
          <p:cNvSpPr>
            <a:spLocks noGrp="1"/>
          </p:cNvSpPr>
          <p:nvPr>
            <p:ph type="body" sz="quarter" idx="44" hasCustomPrompt="1"/>
          </p:nvPr>
        </p:nvSpPr>
        <p:spPr>
          <a:xfrm>
            <a:off x="9759476"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45" name="Text Placeholder 12">
            <a:extLst>
              <a:ext uri="{FF2B5EF4-FFF2-40B4-BE49-F238E27FC236}">
                <a16:creationId xmlns:a16="http://schemas.microsoft.com/office/drawing/2014/main" id="{F8D452BD-BCAB-8E4B-8F90-5D25276410E3}"/>
              </a:ext>
            </a:extLst>
          </p:cNvPr>
          <p:cNvSpPr>
            <a:spLocks noGrp="1"/>
          </p:cNvSpPr>
          <p:nvPr>
            <p:ph type="body" sz="quarter" idx="45" hasCustomPrompt="1"/>
          </p:nvPr>
        </p:nvSpPr>
        <p:spPr>
          <a:xfrm>
            <a:off x="9759385"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46" name="Text Placeholder 10">
            <a:extLst>
              <a:ext uri="{FF2B5EF4-FFF2-40B4-BE49-F238E27FC236}">
                <a16:creationId xmlns:a16="http://schemas.microsoft.com/office/drawing/2014/main" id="{3C461A69-4097-4449-90FF-4E186AE70D69}"/>
              </a:ext>
            </a:extLst>
          </p:cNvPr>
          <p:cNvSpPr>
            <a:spLocks noGrp="1"/>
          </p:cNvSpPr>
          <p:nvPr>
            <p:ph type="body" sz="quarter" idx="46" hasCustomPrompt="1"/>
          </p:nvPr>
        </p:nvSpPr>
        <p:spPr>
          <a:xfrm>
            <a:off x="9759476"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47" name="Text Placeholder 12">
            <a:extLst>
              <a:ext uri="{FF2B5EF4-FFF2-40B4-BE49-F238E27FC236}">
                <a16:creationId xmlns:a16="http://schemas.microsoft.com/office/drawing/2014/main" id="{8CF0C9D9-5593-DE4A-8CDE-70AC8BAEB3F3}"/>
              </a:ext>
            </a:extLst>
          </p:cNvPr>
          <p:cNvSpPr>
            <a:spLocks noGrp="1"/>
          </p:cNvSpPr>
          <p:nvPr>
            <p:ph type="body" sz="quarter" idx="47" hasCustomPrompt="1"/>
          </p:nvPr>
        </p:nvSpPr>
        <p:spPr>
          <a:xfrm>
            <a:off x="9759385"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48" name="Picture Placeholder 2">
            <a:extLst>
              <a:ext uri="{FF2B5EF4-FFF2-40B4-BE49-F238E27FC236}">
                <a16:creationId xmlns:a16="http://schemas.microsoft.com/office/drawing/2014/main" id="{130CC36B-383B-694A-B2BC-DC26B0643A4B}"/>
              </a:ext>
            </a:extLst>
          </p:cNvPr>
          <p:cNvSpPr>
            <a:spLocks noGrp="1"/>
          </p:cNvSpPr>
          <p:nvPr>
            <p:ph type="pic" sz="quarter" idx="48"/>
          </p:nvPr>
        </p:nvSpPr>
        <p:spPr>
          <a:xfrm>
            <a:off x="9764216" y="2107292"/>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9" name="Picture Placeholder 2">
            <a:extLst>
              <a:ext uri="{FF2B5EF4-FFF2-40B4-BE49-F238E27FC236}">
                <a16:creationId xmlns:a16="http://schemas.microsoft.com/office/drawing/2014/main" id="{426D85E2-E3EC-D747-8E19-BC2E5FD68A65}"/>
              </a:ext>
            </a:extLst>
          </p:cNvPr>
          <p:cNvSpPr>
            <a:spLocks noGrp="1"/>
          </p:cNvSpPr>
          <p:nvPr>
            <p:ph type="pic" sz="quarter" idx="49"/>
          </p:nvPr>
        </p:nvSpPr>
        <p:spPr>
          <a:xfrm>
            <a:off x="9764216"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54" name="Picture Placeholder 2">
            <a:extLst>
              <a:ext uri="{FF2B5EF4-FFF2-40B4-BE49-F238E27FC236}">
                <a16:creationId xmlns:a16="http://schemas.microsoft.com/office/drawing/2014/main" id="{D3FB89E4-0732-7D42-91C8-E83FB0AD2176}"/>
              </a:ext>
            </a:extLst>
          </p:cNvPr>
          <p:cNvSpPr>
            <a:spLocks noGrp="1"/>
          </p:cNvSpPr>
          <p:nvPr>
            <p:ph type="pic" sz="quarter" idx="50"/>
          </p:nvPr>
        </p:nvSpPr>
        <p:spPr>
          <a:xfrm>
            <a:off x="6056733" y="2111646"/>
            <a:ext cx="1643869" cy="1058862"/>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000" b="0" i="0">
                <a:latin typeface="HelveticaNeueLT Pro 55 Roman" panose="020B0604020202020204" pitchFamily="34" charset="77"/>
              </a:defRPr>
            </a:lvl1pPr>
          </a:lstStyle>
          <a:p>
            <a:endParaRPr lang="en-US"/>
          </a:p>
        </p:txBody>
      </p:sp>
      <p:sp>
        <p:nvSpPr>
          <p:cNvPr id="51" name="Title 1">
            <a:extLst>
              <a:ext uri="{FF2B5EF4-FFF2-40B4-BE49-F238E27FC236}">
                <a16:creationId xmlns:a16="http://schemas.microsoft.com/office/drawing/2014/main" id="{7E10C71C-B001-1F40-81C7-6144E4A8925B}"/>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B4E2364C-5AFB-D8B3-9645-87C4A5843147}"/>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30CB281D-F695-4B1B-E950-FAD90CA23043}"/>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17703426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_Copy_Bulle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BE0F4E-7F52-BF43-AF16-31579F5CC45F}"/>
              </a:ext>
            </a:extLst>
          </p:cNvPr>
          <p:cNvSpPr>
            <a:spLocks noGrp="1"/>
          </p:cNvSpPr>
          <p:nvPr>
            <p:ph type="pic" sz="quarter" idx="10"/>
          </p:nvPr>
        </p:nvSpPr>
        <p:spPr>
          <a:xfrm>
            <a:off x="0" y="0"/>
            <a:ext cx="12192000" cy="6858000"/>
          </a:xfrm>
          <a:prstGeom prst="rect">
            <a:avLst/>
          </a:prstGeom>
        </p:spPr>
        <p:txBody>
          <a:bodyPr/>
          <a:lstStyle>
            <a:lvl1pPr>
              <a:defRPr sz="1000" b="0" i="0">
                <a:latin typeface="HelveticaNeueLT Pro 45 Lt" panose="020B0403020202020204" pitchFamily="34" charset="77"/>
              </a:defRPr>
            </a:lvl1pPr>
          </a:lstStyle>
          <a:p>
            <a:endParaRPr lang="en-US"/>
          </a:p>
        </p:txBody>
      </p:sp>
      <p:sp>
        <p:nvSpPr>
          <p:cNvPr id="9" name="Text Placeholder 11">
            <a:extLst>
              <a:ext uri="{FF2B5EF4-FFF2-40B4-BE49-F238E27FC236}">
                <a16:creationId xmlns:a16="http://schemas.microsoft.com/office/drawing/2014/main" id="{40614858-C7E0-384B-835C-E29EEB6B5850}"/>
              </a:ext>
            </a:extLst>
          </p:cNvPr>
          <p:cNvSpPr>
            <a:spLocks noGrp="1"/>
          </p:cNvSpPr>
          <p:nvPr>
            <p:ph type="body" sz="quarter" idx="11"/>
          </p:nvPr>
        </p:nvSpPr>
        <p:spPr>
          <a:xfrm>
            <a:off x="627024" y="2410182"/>
            <a:ext cx="5043199" cy="2024936"/>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09C47B6E-226B-D145-B819-97EEF7D88F7A}"/>
              </a:ext>
            </a:extLst>
          </p:cNvPr>
          <p:cNvSpPr>
            <a:spLocks noGrp="1"/>
          </p:cNvSpPr>
          <p:nvPr>
            <p:ph type="body" sz="quarter" idx="12"/>
          </p:nvPr>
        </p:nvSpPr>
        <p:spPr>
          <a:xfrm>
            <a:off x="627024" y="4595737"/>
            <a:ext cx="5043199" cy="228034"/>
          </a:xfrm>
          <a:prstGeom prst="rect">
            <a:avLst/>
          </a:prstGeom>
          <a:ln>
            <a:noFill/>
          </a:ln>
        </p:spPr>
        <p:txBody>
          <a:bodyPr/>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60F38ADB-7D45-C04A-9FF2-6847299BBE4E}"/>
              </a:ext>
            </a:extLst>
          </p:cNvPr>
          <p:cNvSpPr>
            <a:spLocks noGrp="1"/>
          </p:cNvSpPr>
          <p:nvPr>
            <p:ph type="body" sz="quarter" idx="13"/>
          </p:nvPr>
        </p:nvSpPr>
        <p:spPr>
          <a:xfrm>
            <a:off x="627023" y="4978510"/>
            <a:ext cx="5043199" cy="867691"/>
          </a:xfrm>
          <a:prstGeom prst="rect">
            <a:avLst/>
          </a:prstGeom>
          <a:ln>
            <a:noFill/>
          </a:ln>
        </p:spPr>
        <p:txBody>
          <a:bodyPr numCol="2"/>
          <a:lstStyle>
            <a:lvl1pPr marL="285750" indent="-2857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20201E"/>
                </a:solidFill>
                <a:latin typeface="HelveticaNeueLT Std Lt" panose="020B0403020202020204" pitchFamily="34" charset="0"/>
              </a:defRPr>
            </a:lvl3pPr>
            <a:lvl4pPr marL="1371566" indent="0">
              <a:buFont typeface="Arial" panose="020B0604020202020204" pitchFamily="34" charset="0"/>
              <a:buNone/>
              <a:defRPr sz="1400" b="0" i="0">
                <a:solidFill>
                  <a:srgbClr val="20201E"/>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3" name="Title 1">
            <a:extLst>
              <a:ext uri="{FF2B5EF4-FFF2-40B4-BE49-F238E27FC236}">
                <a16:creationId xmlns:a16="http://schemas.microsoft.com/office/drawing/2014/main" id="{C3F8C096-AD1C-0447-AE59-B87B6C8B04F7}"/>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5E50F787-7DED-52D7-EB72-3B7EB225B66D}"/>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5A3CB1BC-3F67-C703-EE85-57F8280C263C}"/>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8C8D7290-0005-067A-C739-024913B20A9A}"/>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4080456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ccess 2020">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C46F04-B971-ED48-8DC4-65F6EF0AA31A}"/>
              </a:ext>
            </a:extLst>
          </p:cNvPr>
          <p:cNvPicPr>
            <a:picLocks noChangeAspect="1"/>
          </p:cNvPicPr>
          <p:nvPr userDrawn="1"/>
        </p:nvPicPr>
        <p:blipFill>
          <a:blip r:embed="rId2"/>
          <a:stretch>
            <a:fillRect/>
          </a:stretch>
        </p:blipFill>
        <p:spPr>
          <a:xfrm>
            <a:off x="0" y="4798"/>
            <a:ext cx="12192000" cy="6848403"/>
          </a:xfrm>
          <a:prstGeom prst="rect">
            <a:avLst/>
          </a:prstGeom>
        </p:spPr>
      </p:pic>
      <p:sp>
        <p:nvSpPr>
          <p:cNvPr id="8" name="Text Placeholder 11">
            <a:extLst>
              <a:ext uri="{FF2B5EF4-FFF2-40B4-BE49-F238E27FC236}">
                <a16:creationId xmlns:a16="http://schemas.microsoft.com/office/drawing/2014/main" id="{4CCEDE6E-3C12-1C43-A880-0B6F1300F28C}"/>
              </a:ext>
            </a:extLst>
          </p:cNvPr>
          <p:cNvSpPr>
            <a:spLocks noGrp="1"/>
          </p:cNvSpPr>
          <p:nvPr>
            <p:ph type="body" sz="quarter" idx="11"/>
          </p:nvPr>
        </p:nvSpPr>
        <p:spPr>
          <a:xfrm>
            <a:off x="968440" y="4873751"/>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3" name="Text Placeholder 12">
            <a:extLst>
              <a:ext uri="{FF2B5EF4-FFF2-40B4-BE49-F238E27FC236}">
                <a16:creationId xmlns:a16="http://schemas.microsoft.com/office/drawing/2014/main" id="{CE6029B3-1496-8845-A0B4-692DF4171963}"/>
              </a:ext>
            </a:extLst>
          </p:cNvPr>
          <p:cNvSpPr>
            <a:spLocks noGrp="1"/>
          </p:cNvSpPr>
          <p:nvPr>
            <p:ph type="body" sz="quarter" idx="15"/>
          </p:nvPr>
        </p:nvSpPr>
        <p:spPr>
          <a:xfrm>
            <a:off x="1573212" y="1170309"/>
            <a:ext cx="3968051" cy="620712"/>
          </a:xfrm>
          <a:prstGeom prst="rect">
            <a:avLst/>
          </a:prstGeom>
        </p:spPr>
        <p:txBody>
          <a:bodyPr/>
          <a:lstStyle>
            <a:lvl1pPr marL="0" indent="0">
              <a:buNone/>
              <a:defRPr sz="2000" b="0" i="0">
                <a:solidFill>
                  <a:srgbClr val="D43900"/>
                </a:solidFill>
                <a:latin typeface="HelveticaNeueLT Pro 55 Roman" panose="020B0604020202020204" pitchFamily="34" charset="77"/>
              </a:defRPr>
            </a:lvl1pPr>
            <a:lvl2pPr marL="457189" indent="0">
              <a:buNone/>
              <a:defRPr b="0" i="0">
                <a:solidFill>
                  <a:srgbClr val="E8BC28"/>
                </a:solidFill>
                <a:latin typeface="HelveticaNeueLT Std Med" panose="020B0604020202020204" pitchFamily="34" charset="0"/>
              </a:defRPr>
            </a:lvl2pPr>
            <a:lvl3pPr marL="914377" indent="0">
              <a:buNone/>
              <a:defRPr b="0" i="0">
                <a:solidFill>
                  <a:srgbClr val="E8BC28"/>
                </a:solidFill>
                <a:latin typeface="HelveticaNeueLT Std Med" panose="020B0604020202020204" pitchFamily="34" charset="0"/>
              </a:defRPr>
            </a:lvl3pPr>
            <a:lvl4pPr marL="1371566" indent="0">
              <a:buNone/>
              <a:defRPr b="0" i="0">
                <a:solidFill>
                  <a:srgbClr val="E8BC28"/>
                </a:solidFill>
                <a:latin typeface="HelveticaNeueLT Std Med" panose="020B0604020202020204" pitchFamily="34" charset="0"/>
              </a:defRPr>
            </a:lvl4pPr>
            <a:lvl5pPr marL="1828755" indent="0">
              <a:buNone/>
              <a:defRPr b="0" i="0">
                <a:solidFill>
                  <a:srgbClr val="E8BC28"/>
                </a:solidFill>
                <a:latin typeface="HelveticaNeueLT Std Med" panose="020B0604020202020204" pitchFamily="34" charset="0"/>
              </a:defRPr>
            </a:lvl5pPr>
          </a:lstStyle>
          <a:p>
            <a:pPr lvl="0"/>
            <a:r>
              <a:rPr lang="en-GB"/>
              <a:t>Click to edit Master</a:t>
            </a:r>
            <a:endParaRPr lang="en-US"/>
          </a:p>
        </p:txBody>
      </p:sp>
      <p:sp>
        <p:nvSpPr>
          <p:cNvPr id="14" name="Text Placeholder 11">
            <a:extLst>
              <a:ext uri="{FF2B5EF4-FFF2-40B4-BE49-F238E27FC236}">
                <a16:creationId xmlns:a16="http://schemas.microsoft.com/office/drawing/2014/main" id="{89013AE0-A7CE-7547-8EEA-81CCF43E43E2}"/>
              </a:ext>
            </a:extLst>
          </p:cNvPr>
          <p:cNvSpPr>
            <a:spLocks noGrp="1"/>
          </p:cNvSpPr>
          <p:nvPr>
            <p:ph type="body" sz="quarter" idx="16"/>
          </p:nvPr>
        </p:nvSpPr>
        <p:spPr>
          <a:xfrm>
            <a:off x="6427195" y="4873751"/>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5" name="Text Placeholder 11">
            <a:extLst>
              <a:ext uri="{FF2B5EF4-FFF2-40B4-BE49-F238E27FC236}">
                <a16:creationId xmlns:a16="http://schemas.microsoft.com/office/drawing/2014/main" id="{9CD27893-F0D0-1A45-9332-495EA803DFB0}"/>
              </a:ext>
            </a:extLst>
          </p:cNvPr>
          <p:cNvSpPr>
            <a:spLocks noGrp="1"/>
          </p:cNvSpPr>
          <p:nvPr>
            <p:ph type="body" sz="quarter" idx="17"/>
          </p:nvPr>
        </p:nvSpPr>
        <p:spPr>
          <a:xfrm>
            <a:off x="3732860" y="4873750"/>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6" name="Text Placeholder 11">
            <a:extLst>
              <a:ext uri="{FF2B5EF4-FFF2-40B4-BE49-F238E27FC236}">
                <a16:creationId xmlns:a16="http://schemas.microsoft.com/office/drawing/2014/main" id="{993E37F8-8A43-B148-B157-E7E2E1E6C38C}"/>
              </a:ext>
            </a:extLst>
          </p:cNvPr>
          <p:cNvSpPr>
            <a:spLocks noGrp="1"/>
          </p:cNvSpPr>
          <p:nvPr>
            <p:ph type="body" sz="quarter" idx="18"/>
          </p:nvPr>
        </p:nvSpPr>
        <p:spPr>
          <a:xfrm>
            <a:off x="9173817" y="4873751"/>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D69A5C8F-1178-0C4F-B7BA-980F7032D6AB}"/>
              </a:ext>
            </a:extLst>
          </p:cNvPr>
          <p:cNvSpPr>
            <a:spLocks noGrp="1"/>
          </p:cNvSpPr>
          <p:nvPr>
            <p:ph type="title"/>
          </p:nvPr>
        </p:nvSpPr>
        <p:spPr>
          <a:xfrm>
            <a:off x="497523" y="780175"/>
            <a:ext cx="8832744"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8C094B79-CD59-90B7-EABB-AB77F548E3E6}"/>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62F39EDA-5C8D-5714-99BC-84201C4E459E}"/>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21098F92-2B08-AE98-0FF0-128C910E001F}"/>
              </a:ext>
            </a:extLst>
          </p:cNvPr>
          <p:cNvPicPr>
            <a:picLocks noChangeAspect="1"/>
          </p:cNvPicPr>
          <p:nvPr userDrawn="1"/>
        </p:nvPicPr>
        <p:blipFill>
          <a:blip r:embed="rId3"/>
          <a:srcRect/>
          <a:stretch/>
        </p:blipFill>
        <p:spPr>
          <a:xfrm>
            <a:off x="11423087" y="6426740"/>
            <a:ext cx="404054" cy="157424"/>
          </a:xfrm>
          <a:prstGeom prst="rect">
            <a:avLst/>
          </a:prstGeom>
        </p:spPr>
      </p:pic>
    </p:spTree>
    <p:extLst>
      <p:ext uri="{BB962C8B-B14F-4D97-AF65-F5344CB8AC3E}">
        <p14:creationId xmlns:p14="http://schemas.microsoft.com/office/powerpoint/2010/main" val="36065433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Large Text _ Bulle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ED66F-0EB9-EB4F-A569-6553307991A4}"/>
              </a:ext>
            </a:extLst>
          </p:cNvPr>
          <p:cNvPicPr>
            <a:picLocks noChangeAspect="1"/>
          </p:cNvPicPr>
          <p:nvPr userDrawn="1"/>
        </p:nvPicPr>
        <p:blipFill>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0B05D63-EF16-2143-86ED-6E9D01BA1583}"/>
              </a:ext>
            </a:extLst>
          </p:cNvPr>
          <p:cNvSpPr>
            <a:spLocks noGrp="1"/>
          </p:cNvSpPr>
          <p:nvPr>
            <p:ph type="title" hasCustomPrompt="1"/>
          </p:nvPr>
        </p:nvSpPr>
        <p:spPr>
          <a:xfrm>
            <a:off x="-423332" y="714006"/>
            <a:ext cx="5466532" cy="4822721"/>
          </a:xfrm>
          <a:prstGeom prst="rect">
            <a:avLst/>
          </a:prstGeom>
        </p:spPr>
        <p:txBody>
          <a:bodyPr anchor="t"/>
          <a:lstStyle>
            <a:lvl1pPr algn="r">
              <a:defRPr sz="88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a:t>
            </a:r>
            <a:endParaRPr lang="en-US"/>
          </a:p>
        </p:txBody>
      </p:sp>
      <p:sp>
        <p:nvSpPr>
          <p:cNvPr id="6" name="Text Placeholder 11">
            <a:extLst>
              <a:ext uri="{FF2B5EF4-FFF2-40B4-BE49-F238E27FC236}">
                <a16:creationId xmlns:a16="http://schemas.microsoft.com/office/drawing/2014/main" id="{7CB0A175-8000-8045-8A36-936A38EAF87E}"/>
              </a:ext>
            </a:extLst>
          </p:cNvPr>
          <p:cNvSpPr>
            <a:spLocks noGrp="1"/>
          </p:cNvSpPr>
          <p:nvPr>
            <p:ph type="body" sz="quarter" idx="12"/>
          </p:nvPr>
        </p:nvSpPr>
        <p:spPr>
          <a:xfrm>
            <a:off x="7603067" y="1047700"/>
            <a:ext cx="4199466" cy="4131734"/>
          </a:xfrm>
          <a:prstGeom prst="rect">
            <a:avLst/>
          </a:prstGeom>
          <a:ln>
            <a:noFill/>
          </a:ln>
        </p:spPr>
        <p:txBody>
          <a:bodyPr anchor="ctr"/>
          <a:lstStyle>
            <a:lvl1pPr marL="171450" indent="-171450">
              <a:buFont typeface="Arial" panose="020B0604020202020204" pitchFamily="34" charset="0"/>
              <a:buChar char="•"/>
              <a:defRPr sz="2000" b="1" i="0">
                <a:solidFill>
                  <a:schemeClr val="bg1"/>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3" name="Graphic 8">
            <a:extLst>
              <a:ext uri="{FF2B5EF4-FFF2-40B4-BE49-F238E27FC236}">
                <a16:creationId xmlns:a16="http://schemas.microsoft.com/office/drawing/2014/main" id="{1A4D6603-6ABC-E0CA-30E0-22A2F1620014}"/>
              </a:ext>
            </a:extLst>
          </p:cNvPr>
          <p:cNvSpPr/>
          <p:nvPr userDrawn="1"/>
        </p:nvSpPr>
        <p:spPr>
          <a:xfrm>
            <a:off x="-22767" y="6232997"/>
            <a:ext cx="12269308" cy="6631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21494 w 12263370"/>
              <a:gd name="connsiteY18" fmla="*/ 654035 h 659972"/>
              <a:gd name="connsiteX19" fmla="*/ 12263370 w 12263370"/>
              <a:gd name="connsiteY19" fmla="*/ 659972 h 659972"/>
              <a:gd name="connsiteX20" fmla="*/ 12248288 w 12263370"/>
              <a:gd name="connsiteY20" fmla="*/ 0 h 659972"/>
              <a:gd name="connsiteX0" fmla="*/ 12254226 w 12269308"/>
              <a:gd name="connsiteY0" fmla="*/ 0 h 663179"/>
              <a:gd name="connsiteX1" fmla="*/ 11479060 w 12269308"/>
              <a:gd name="connsiteY1" fmla="*/ 0 h 663179"/>
              <a:gd name="connsiteX2" fmla="*/ 11440970 w 12269308"/>
              <a:gd name="connsiteY2" fmla="*/ 2097 h 663179"/>
              <a:gd name="connsiteX3" fmla="*/ 11403864 w 12269308"/>
              <a:gd name="connsiteY3" fmla="*/ 8549 h 663179"/>
              <a:gd name="connsiteX4" fmla="*/ 11367579 w 12269308"/>
              <a:gd name="connsiteY4" fmla="*/ 18873 h 663179"/>
              <a:gd name="connsiteX5" fmla="*/ 11332936 w 12269308"/>
              <a:gd name="connsiteY5" fmla="*/ 33229 h 663179"/>
              <a:gd name="connsiteX6" fmla="*/ 11300099 w 12269308"/>
              <a:gd name="connsiteY6" fmla="*/ 51456 h 663179"/>
              <a:gd name="connsiteX7" fmla="*/ 11269233 w 12269308"/>
              <a:gd name="connsiteY7" fmla="*/ 73232 h 663179"/>
              <a:gd name="connsiteX8" fmla="*/ 11240829 w 12269308"/>
              <a:gd name="connsiteY8" fmla="*/ 98557 h 663179"/>
              <a:gd name="connsiteX9" fmla="*/ 11035434 w 12269308"/>
              <a:gd name="connsiteY9" fmla="*/ 306639 h 663179"/>
              <a:gd name="connsiteX10" fmla="*/ 11007030 w 12269308"/>
              <a:gd name="connsiteY10" fmla="*/ 331964 h 663179"/>
              <a:gd name="connsiteX11" fmla="*/ 10976163 w 12269308"/>
              <a:gd name="connsiteY11" fmla="*/ 353740 h 663179"/>
              <a:gd name="connsiteX12" fmla="*/ 10943326 w 12269308"/>
              <a:gd name="connsiteY12" fmla="*/ 371806 h 663179"/>
              <a:gd name="connsiteX13" fmla="*/ 10908684 w 12269308"/>
              <a:gd name="connsiteY13" fmla="*/ 386162 h 663179"/>
              <a:gd name="connsiteX14" fmla="*/ 10872563 w 12269308"/>
              <a:gd name="connsiteY14" fmla="*/ 396646 h 663179"/>
              <a:gd name="connsiteX15" fmla="*/ 10835294 w 12269308"/>
              <a:gd name="connsiteY15" fmla="*/ 402937 h 663179"/>
              <a:gd name="connsiteX16" fmla="*/ 10797203 w 12269308"/>
              <a:gd name="connsiteY16" fmla="*/ 405034 h 663179"/>
              <a:gd name="connsiteX17" fmla="*/ 5938 w 12269308"/>
              <a:gd name="connsiteY17" fmla="*/ 401828 h 663179"/>
              <a:gd name="connsiteX18" fmla="*/ 0 w 12269308"/>
              <a:gd name="connsiteY18" fmla="*/ 663179 h 663179"/>
              <a:gd name="connsiteX19" fmla="*/ 12269308 w 12269308"/>
              <a:gd name="connsiteY19" fmla="*/ 659972 h 663179"/>
              <a:gd name="connsiteX20" fmla="*/ 12254226 w 12269308"/>
              <a:gd name="connsiteY20" fmla="*/ 0 h 6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9308" h="663179">
                <a:moveTo>
                  <a:pt x="12254226" y="0"/>
                </a:moveTo>
                <a:lnTo>
                  <a:pt x="11479060" y="0"/>
                </a:lnTo>
                <a:lnTo>
                  <a:pt x="11440970" y="2097"/>
                </a:lnTo>
                <a:lnTo>
                  <a:pt x="11403864" y="8549"/>
                </a:lnTo>
                <a:lnTo>
                  <a:pt x="11367579" y="18873"/>
                </a:lnTo>
                <a:lnTo>
                  <a:pt x="11332936" y="33229"/>
                </a:lnTo>
                <a:lnTo>
                  <a:pt x="11300099" y="51456"/>
                </a:lnTo>
                <a:lnTo>
                  <a:pt x="11269233" y="73232"/>
                </a:lnTo>
                <a:lnTo>
                  <a:pt x="11240829" y="98557"/>
                </a:lnTo>
                <a:lnTo>
                  <a:pt x="11035434" y="306639"/>
                </a:lnTo>
                <a:lnTo>
                  <a:pt x="11007030" y="331964"/>
                </a:lnTo>
                <a:lnTo>
                  <a:pt x="10976163" y="353740"/>
                </a:lnTo>
                <a:lnTo>
                  <a:pt x="10943326" y="371806"/>
                </a:lnTo>
                <a:lnTo>
                  <a:pt x="10908684" y="386162"/>
                </a:lnTo>
                <a:lnTo>
                  <a:pt x="10872563" y="396646"/>
                </a:lnTo>
                <a:lnTo>
                  <a:pt x="10835294" y="402937"/>
                </a:lnTo>
                <a:lnTo>
                  <a:pt x="10797203" y="405034"/>
                </a:lnTo>
                <a:lnTo>
                  <a:pt x="5938" y="401828"/>
                </a:lnTo>
                <a:lnTo>
                  <a:pt x="0" y="663179"/>
                </a:lnTo>
                <a:lnTo>
                  <a:pt x="12269308" y="659972"/>
                </a:lnTo>
                <a:cubicBezTo>
                  <a:pt x="12267329" y="453836"/>
                  <a:pt x="12265349" y="32400"/>
                  <a:pt x="12254226" y="0"/>
                </a:cubicBezTo>
                <a:close/>
              </a:path>
            </a:pathLst>
          </a:custGeom>
          <a:solidFill>
            <a:srgbClr val="FFFFFF"/>
          </a:solidFill>
          <a:ln w="16417" cap="flat">
            <a:noFill/>
            <a:prstDash val="solid"/>
            <a:miter/>
          </a:ln>
        </p:spPr>
        <p:txBody>
          <a:bodyPr rtlCol="0" anchor="ctr"/>
          <a:lstStyle/>
          <a:p>
            <a:endParaRPr lang="en-GB"/>
          </a:p>
        </p:txBody>
      </p:sp>
      <p:pic>
        <p:nvPicPr>
          <p:cNvPr id="8" name="Picture 7">
            <a:extLst>
              <a:ext uri="{FF2B5EF4-FFF2-40B4-BE49-F238E27FC236}">
                <a16:creationId xmlns:a16="http://schemas.microsoft.com/office/drawing/2014/main" id="{CA3C746D-C534-44F1-E5D7-40592D44C1A9}"/>
              </a:ext>
            </a:extLst>
          </p:cNvPr>
          <p:cNvPicPr>
            <a:picLocks noChangeAspect="1"/>
          </p:cNvPicPr>
          <p:nvPr userDrawn="1"/>
        </p:nvPicPr>
        <p:blipFill>
          <a:blip r:embed="rId3"/>
          <a:srcRect/>
          <a:stretch/>
        </p:blipFill>
        <p:spPr>
          <a:xfrm>
            <a:off x="11423087" y="6426740"/>
            <a:ext cx="404054" cy="157424"/>
          </a:xfrm>
          <a:prstGeom prst="rect">
            <a:avLst/>
          </a:prstGeom>
        </p:spPr>
      </p:pic>
    </p:spTree>
    <p:extLst>
      <p:ext uri="{BB962C8B-B14F-4D97-AF65-F5344CB8AC3E}">
        <p14:creationId xmlns:p14="http://schemas.microsoft.com/office/powerpoint/2010/main" val="10364418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ur Mission">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8881344E-252E-1646-BC72-BAFC365E04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Graphic 8">
            <a:extLst>
              <a:ext uri="{FF2B5EF4-FFF2-40B4-BE49-F238E27FC236}">
                <a16:creationId xmlns:a16="http://schemas.microsoft.com/office/drawing/2014/main" id="{E6A5E6B2-E857-A8FB-A3FA-E9FFDC99C3D5}"/>
              </a:ext>
            </a:extLst>
          </p:cNvPr>
          <p:cNvSpPr/>
          <p:nvPr userDrawn="1"/>
        </p:nvSpPr>
        <p:spPr>
          <a:xfrm>
            <a:off x="-22767" y="6232997"/>
            <a:ext cx="12269308" cy="6631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21494 w 12263370"/>
              <a:gd name="connsiteY18" fmla="*/ 654035 h 659972"/>
              <a:gd name="connsiteX19" fmla="*/ 12263370 w 12263370"/>
              <a:gd name="connsiteY19" fmla="*/ 659972 h 659972"/>
              <a:gd name="connsiteX20" fmla="*/ 12248288 w 12263370"/>
              <a:gd name="connsiteY20" fmla="*/ 0 h 659972"/>
              <a:gd name="connsiteX0" fmla="*/ 12254226 w 12269308"/>
              <a:gd name="connsiteY0" fmla="*/ 0 h 663179"/>
              <a:gd name="connsiteX1" fmla="*/ 11479060 w 12269308"/>
              <a:gd name="connsiteY1" fmla="*/ 0 h 663179"/>
              <a:gd name="connsiteX2" fmla="*/ 11440970 w 12269308"/>
              <a:gd name="connsiteY2" fmla="*/ 2097 h 663179"/>
              <a:gd name="connsiteX3" fmla="*/ 11403864 w 12269308"/>
              <a:gd name="connsiteY3" fmla="*/ 8549 h 663179"/>
              <a:gd name="connsiteX4" fmla="*/ 11367579 w 12269308"/>
              <a:gd name="connsiteY4" fmla="*/ 18873 h 663179"/>
              <a:gd name="connsiteX5" fmla="*/ 11332936 w 12269308"/>
              <a:gd name="connsiteY5" fmla="*/ 33229 h 663179"/>
              <a:gd name="connsiteX6" fmla="*/ 11300099 w 12269308"/>
              <a:gd name="connsiteY6" fmla="*/ 51456 h 663179"/>
              <a:gd name="connsiteX7" fmla="*/ 11269233 w 12269308"/>
              <a:gd name="connsiteY7" fmla="*/ 73232 h 663179"/>
              <a:gd name="connsiteX8" fmla="*/ 11240829 w 12269308"/>
              <a:gd name="connsiteY8" fmla="*/ 98557 h 663179"/>
              <a:gd name="connsiteX9" fmla="*/ 11035434 w 12269308"/>
              <a:gd name="connsiteY9" fmla="*/ 306639 h 663179"/>
              <a:gd name="connsiteX10" fmla="*/ 11007030 w 12269308"/>
              <a:gd name="connsiteY10" fmla="*/ 331964 h 663179"/>
              <a:gd name="connsiteX11" fmla="*/ 10976163 w 12269308"/>
              <a:gd name="connsiteY11" fmla="*/ 353740 h 663179"/>
              <a:gd name="connsiteX12" fmla="*/ 10943326 w 12269308"/>
              <a:gd name="connsiteY12" fmla="*/ 371806 h 663179"/>
              <a:gd name="connsiteX13" fmla="*/ 10908684 w 12269308"/>
              <a:gd name="connsiteY13" fmla="*/ 386162 h 663179"/>
              <a:gd name="connsiteX14" fmla="*/ 10872563 w 12269308"/>
              <a:gd name="connsiteY14" fmla="*/ 396646 h 663179"/>
              <a:gd name="connsiteX15" fmla="*/ 10835294 w 12269308"/>
              <a:gd name="connsiteY15" fmla="*/ 402937 h 663179"/>
              <a:gd name="connsiteX16" fmla="*/ 10797203 w 12269308"/>
              <a:gd name="connsiteY16" fmla="*/ 405034 h 663179"/>
              <a:gd name="connsiteX17" fmla="*/ 5938 w 12269308"/>
              <a:gd name="connsiteY17" fmla="*/ 401828 h 663179"/>
              <a:gd name="connsiteX18" fmla="*/ 0 w 12269308"/>
              <a:gd name="connsiteY18" fmla="*/ 663179 h 663179"/>
              <a:gd name="connsiteX19" fmla="*/ 12269308 w 12269308"/>
              <a:gd name="connsiteY19" fmla="*/ 659972 h 663179"/>
              <a:gd name="connsiteX20" fmla="*/ 12254226 w 12269308"/>
              <a:gd name="connsiteY20" fmla="*/ 0 h 6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9308" h="663179">
                <a:moveTo>
                  <a:pt x="12254226" y="0"/>
                </a:moveTo>
                <a:lnTo>
                  <a:pt x="11479060" y="0"/>
                </a:lnTo>
                <a:lnTo>
                  <a:pt x="11440970" y="2097"/>
                </a:lnTo>
                <a:lnTo>
                  <a:pt x="11403864" y="8549"/>
                </a:lnTo>
                <a:lnTo>
                  <a:pt x="11367579" y="18873"/>
                </a:lnTo>
                <a:lnTo>
                  <a:pt x="11332936" y="33229"/>
                </a:lnTo>
                <a:lnTo>
                  <a:pt x="11300099" y="51456"/>
                </a:lnTo>
                <a:lnTo>
                  <a:pt x="11269233" y="73232"/>
                </a:lnTo>
                <a:lnTo>
                  <a:pt x="11240829" y="98557"/>
                </a:lnTo>
                <a:lnTo>
                  <a:pt x="11035434" y="306639"/>
                </a:lnTo>
                <a:lnTo>
                  <a:pt x="11007030" y="331964"/>
                </a:lnTo>
                <a:lnTo>
                  <a:pt x="10976163" y="353740"/>
                </a:lnTo>
                <a:lnTo>
                  <a:pt x="10943326" y="371806"/>
                </a:lnTo>
                <a:lnTo>
                  <a:pt x="10908684" y="386162"/>
                </a:lnTo>
                <a:lnTo>
                  <a:pt x="10872563" y="396646"/>
                </a:lnTo>
                <a:lnTo>
                  <a:pt x="10835294" y="402937"/>
                </a:lnTo>
                <a:lnTo>
                  <a:pt x="10797203" y="405034"/>
                </a:lnTo>
                <a:lnTo>
                  <a:pt x="5938" y="401828"/>
                </a:lnTo>
                <a:lnTo>
                  <a:pt x="0" y="663179"/>
                </a:lnTo>
                <a:lnTo>
                  <a:pt x="12269308" y="659972"/>
                </a:lnTo>
                <a:cubicBezTo>
                  <a:pt x="12267329" y="453836"/>
                  <a:pt x="12265349" y="32400"/>
                  <a:pt x="12254226" y="0"/>
                </a:cubicBezTo>
                <a:close/>
              </a:path>
            </a:pathLst>
          </a:custGeom>
          <a:solidFill>
            <a:srgbClr val="FFFFFF"/>
          </a:solidFill>
          <a:ln w="16417" cap="flat">
            <a:noFill/>
            <a:prstDash val="solid"/>
            <a:miter/>
          </a:ln>
        </p:spPr>
        <p:txBody>
          <a:bodyPr rtlCol="0" anchor="ctr"/>
          <a:lstStyle/>
          <a:p>
            <a:endParaRPr lang="en-GB"/>
          </a:p>
        </p:txBody>
      </p:sp>
      <p:sp>
        <p:nvSpPr>
          <p:cNvPr id="5" name="Title 1">
            <a:extLst>
              <a:ext uri="{FF2B5EF4-FFF2-40B4-BE49-F238E27FC236}">
                <a16:creationId xmlns:a16="http://schemas.microsoft.com/office/drawing/2014/main" id="{603C7099-7BDF-EF49-AD35-BAF172AFBFE7}"/>
              </a:ext>
            </a:extLst>
          </p:cNvPr>
          <p:cNvSpPr>
            <a:spLocks noGrp="1"/>
          </p:cNvSpPr>
          <p:nvPr>
            <p:ph type="title"/>
          </p:nvPr>
        </p:nvSpPr>
        <p:spPr>
          <a:xfrm>
            <a:off x="3910848" y="4353172"/>
            <a:ext cx="4419336" cy="1480071"/>
          </a:xfrm>
          <a:prstGeom prst="rect">
            <a:avLst/>
          </a:prstGeom>
        </p:spPr>
        <p:txBody>
          <a:bodyPr anchor="t"/>
          <a:lstStyle>
            <a:lvl1pPr algn="ctr">
              <a:defRPr sz="16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7" name="Picture 6">
            <a:extLst>
              <a:ext uri="{FF2B5EF4-FFF2-40B4-BE49-F238E27FC236}">
                <a16:creationId xmlns:a16="http://schemas.microsoft.com/office/drawing/2014/main" id="{9319EFEA-EB8F-C694-EBAB-30F79CD566A1}"/>
              </a:ext>
            </a:extLst>
          </p:cNvPr>
          <p:cNvPicPr>
            <a:picLocks noChangeAspect="1"/>
          </p:cNvPicPr>
          <p:nvPr userDrawn="1"/>
        </p:nvPicPr>
        <p:blipFill>
          <a:blip r:embed="rId3"/>
          <a:srcRect/>
          <a:stretch/>
        </p:blipFill>
        <p:spPr>
          <a:xfrm>
            <a:off x="11423087" y="6426740"/>
            <a:ext cx="404054" cy="157424"/>
          </a:xfrm>
          <a:prstGeom prst="rect">
            <a:avLst/>
          </a:prstGeom>
        </p:spPr>
      </p:pic>
    </p:spTree>
    <p:extLst>
      <p:ext uri="{BB962C8B-B14F-4D97-AF65-F5344CB8AC3E}">
        <p14:creationId xmlns:p14="http://schemas.microsoft.com/office/powerpoint/2010/main" val="39009627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uccess 2020">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C46F04-B971-ED48-8DC4-65F6EF0AA31A}"/>
              </a:ext>
            </a:extLst>
          </p:cNvPr>
          <p:cNvPicPr>
            <a:picLocks noChangeAspect="1"/>
          </p:cNvPicPr>
          <p:nvPr userDrawn="1"/>
        </p:nvPicPr>
        <p:blipFill>
          <a:blip r:embed="rId2"/>
          <a:stretch>
            <a:fillRect/>
          </a:stretch>
        </p:blipFill>
        <p:spPr>
          <a:xfrm>
            <a:off x="0" y="4798"/>
            <a:ext cx="12192000" cy="6848403"/>
          </a:xfrm>
          <a:prstGeom prst="rect">
            <a:avLst/>
          </a:prstGeom>
        </p:spPr>
      </p:pic>
      <p:sp>
        <p:nvSpPr>
          <p:cNvPr id="8" name="Text Placeholder 11">
            <a:extLst>
              <a:ext uri="{FF2B5EF4-FFF2-40B4-BE49-F238E27FC236}">
                <a16:creationId xmlns:a16="http://schemas.microsoft.com/office/drawing/2014/main" id="{4CCEDE6E-3C12-1C43-A880-0B6F1300F28C}"/>
              </a:ext>
            </a:extLst>
          </p:cNvPr>
          <p:cNvSpPr>
            <a:spLocks noGrp="1"/>
          </p:cNvSpPr>
          <p:nvPr>
            <p:ph type="body" sz="quarter" idx="11"/>
          </p:nvPr>
        </p:nvSpPr>
        <p:spPr>
          <a:xfrm>
            <a:off x="968440" y="4873751"/>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3" name="Text Placeholder 12">
            <a:extLst>
              <a:ext uri="{FF2B5EF4-FFF2-40B4-BE49-F238E27FC236}">
                <a16:creationId xmlns:a16="http://schemas.microsoft.com/office/drawing/2014/main" id="{CE6029B3-1496-8845-A0B4-692DF4171963}"/>
              </a:ext>
            </a:extLst>
          </p:cNvPr>
          <p:cNvSpPr>
            <a:spLocks noGrp="1"/>
          </p:cNvSpPr>
          <p:nvPr>
            <p:ph type="body" sz="quarter" idx="15"/>
          </p:nvPr>
        </p:nvSpPr>
        <p:spPr>
          <a:xfrm>
            <a:off x="1573212" y="1170309"/>
            <a:ext cx="3968051" cy="620712"/>
          </a:xfrm>
          <a:prstGeom prst="rect">
            <a:avLst/>
          </a:prstGeom>
        </p:spPr>
        <p:txBody>
          <a:bodyPr/>
          <a:lstStyle>
            <a:lvl1pPr marL="0" indent="0">
              <a:buNone/>
              <a:defRPr sz="2000" b="0" i="0">
                <a:solidFill>
                  <a:srgbClr val="D43900"/>
                </a:solidFill>
                <a:latin typeface="HelveticaNeueLT Pro 55 Roman" panose="020B0604020202020204" pitchFamily="34" charset="77"/>
              </a:defRPr>
            </a:lvl1pPr>
            <a:lvl2pPr marL="457189" indent="0">
              <a:buNone/>
              <a:defRPr b="0" i="0">
                <a:solidFill>
                  <a:srgbClr val="E8BC28"/>
                </a:solidFill>
                <a:latin typeface="HelveticaNeueLT Std Med" panose="020B0604020202020204" pitchFamily="34" charset="0"/>
              </a:defRPr>
            </a:lvl2pPr>
            <a:lvl3pPr marL="914377" indent="0">
              <a:buNone/>
              <a:defRPr b="0" i="0">
                <a:solidFill>
                  <a:srgbClr val="E8BC28"/>
                </a:solidFill>
                <a:latin typeface="HelveticaNeueLT Std Med" panose="020B0604020202020204" pitchFamily="34" charset="0"/>
              </a:defRPr>
            </a:lvl3pPr>
            <a:lvl4pPr marL="1371566" indent="0">
              <a:buNone/>
              <a:defRPr b="0" i="0">
                <a:solidFill>
                  <a:srgbClr val="E8BC28"/>
                </a:solidFill>
                <a:latin typeface="HelveticaNeueLT Std Med" panose="020B0604020202020204" pitchFamily="34" charset="0"/>
              </a:defRPr>
            </a:lvl4pPr>
            <a:lvl5pPr marL="1828755" indent="0">
              <a:buNone/>
              <a:defRPr b="0" i="0">
                <a:solidFill>
                  <a:srgbClr val="E8BC28"/>
                </a:solidFill>
                <a:latin typeface="HelveticaNeueLT Std Med" panose="020B0604020202020204" pitchFamily="34" charset="0"/>
              </a:defRPr>
            </a:lvl5pPr>
          </a:lstStyle>
          <a:p>
            <a:pPr lvl="0"/>
            <a:r>
              <a:rPr lang="en-GB"/>
              <a:t>Click to edit Master</a:t>
            </a:r>
            <a:endParaRPr lang="en-US"/>
          </a:p>
        </p:txBody>
      </p:sp>
      <p:sp>
        <p:nvSpPr>
          <p:cNvPr id="14" name="Text Placeholder 11">
            <a:extLst>
              <a:ext uri="{FF2B5EF4-FFF2-40B4-BE49-F238E27FC236}">
                <a16:creationId xmlns:a16="http://schemas.microsoft.com/office/drawing/2014/main" id="{89013AE0-A7CE-7547-8EEA-81CCF43E43E2}"/>
              </a:ext>
            </a:extLst>
          </p:cNvPr>
          <p:cNvSpPr>
            <a:spLocks noGrp="1"/>
          </p:cNvSpPr>
          <p:nvPr>
            <p:ph type="body" sz="quarter" idx="16"/>
          </p:nvPr>
        </p:nvSpPr>
        <p:spPr>
          <a:xfrm>
            <a:off x="6427195" y="4873751"/>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5" name="Text Placeholder 11">
            <a:extLst>
              <a:ext uri="{FF2B5EF4-FFF2-40B4-BE49-F238E27FC236}">
                <a16:creationId xmlns:a16="http://schemas.microsoft.com/office/drawing/2014/main" id="{9CD27893-F0D0-1A45-9332-495EA803DFB0}"/>
              </a:ext>
            </a:extLst>
          </p:cNvPr>
          <p:cNvSpPr>
            <a:spLocks noGrp="1"/>
          </p:cNvSpPr>
          <p:nvPr>
            <p:ph type="body" sz="quarter" idx="17"/>
          </p:nvPr>
        </p:nvSpPr>
        <p:spPr>
          <a:xfrm>
            <a:off x="3732860" y="4873750"/>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6" name="Text Placeholder 11">
            <a:extLst>
              <a:ext uri="{FF2B5EF4-FFF2-40B4-BE49-F238E27FC236}">
                <a16:creationId xmlns:a16="http://schemas.microsoft.com/office/drawing/2014/main" id="{993E37F8-8A43-B148-B157-E7E2E1E6C38C}"/>
              </a:ext>
            </a:extLst>
          </p:cNvPr>
          <p:cNvSpPr>
            <a:spLocks noGrp="1"/>
          </p:cNvSpPr>
          <p:nvPr>
            <p:ph type="body" sz="quarter" idx="18"/>
          </p:nvPr>
        </p:nvSpPr>
        <p:spPr>
          <a:xfrm>
            <a:off x="9173817" y="4873751"/>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D69A5C8F-1178-0C4F-B7BA-980F7032D6AB}"/>
              </a:ext>
            </a:extLst>
          </p:cNvPr>
          <p:cNvSpPr>
            <a:spLocks noGrp="1"/>
          </p:cNvSpPr>
          <p:nvPr>
            <p:ph type="title"/>
          </p:nvPr>
        </p:nvSpPr>
        <p:spPr>
          <a:xfrm>
            <a:off x="497523" y="780175"/>
            <a:ext cx="8832744"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8C094B79-CD59-90B7-EABB-AB77F548E3E6}"/>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62F39EDA-5C8D-5714-99BC-84201C4E459E}"/>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21098F92-2B08-AE98-0FF0-128C910E001F}"/>
              </a:ext>
            </a:extLst>
          </p:cNvPr>
          <p:cNvPicPr>
            <a:picLocks noChangeAspect="1"/>
          </p:cNvPicPr>
          <p:nvPr userDrawn="1"/>
        </p:nvPicPr>
        <p:blipFill>
          <a:blip r:embed="rId3"/>
          <a:srcRect/>
          <a:stretch/>
        </p:blipFill>
        <p:spPr>
          <a:xfrm>
            <a:off x="11423087" y="6426740"/>
            <a:ext cx="404054" cy="157424"/>
          </a:xfrm>
          <a:prstGeom prst="rect">
            <a:avLst/>
          </a:prstGeom>
        </p:spPr>
      </p:pic>
    </p:spTree>
    <p:extLst>
      <p:ext uri="{BB962C8B-B14F-4D97-AF65-F5344CB8AC3E}">
        <p14:creationId xmlns:p14="http://schemas.microsoft.com/office/powerpoint/2010/main" val="15549736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C0CFFD3-D966-774D-AB09-3C570299A3F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5881" t="8075" r="59083" b="84871"/>
          <a:stretch/>
        </p:blipFill>
        <p:spPr>
          <a:xfrm flipH="1">
            <a:off x="-1" y="1774952"/>
            <a:ext cx="12192001" cy="4041648"/>
          </a:xfrm>
          <a:prstGeom prst="rect">
            <a:avLst/>
          </a:prstGeom>
        </p:spPr>
      </p:pic>
      <p:sp>
        <p:nvSpPr>
          <p:cNvPr id="14" name="Text Placeholder 11">
            <a:extLst>
              <a:ext uri="{FF2B5EF4-FFF2-40B4-BE49-F238E27FC236}">
                <a16:creationId xmlns:a16="http://schemas.microsoft.com/office/drawing/2014/main" id="{E7F5ABC0-2EBF-7E4B-8636-DA45497EE8B7}"/>
              </a:ext>
            </a:extLst>
          </p:cNvPr>
          <p:cNvSpPr>
            <a:spLocks noGrp="1"/>
          </p:cNvSpPr>
          <p:nvPr>
            <p:ph type="body" sz="quarter" idx="11"/>
          </p:nvPr>
        </p:nvSpPr>
        <p:spPr>
          <a:xfrm>
            <a:off x="497523" y="1417922"/>
            <a:ext cx="4754880" cy="1288051"/>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6" name="Title 1">
            <a:extLst>
              <a:ext uri="{FF2B5EF4-FFF2-40B4-BE49-F238E27FC236}">
                <a16:creationId xmlns:a16="http://schemas.microsoft.com/office/drawing/2014/main" id="{0F859BC8-E720-C049-8B6C-4A94E85F1539}"/>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9684ACE6-E2C8-0C24-1EAC-FB288CE58382}"/>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B796A44C-ABE4-C3E4-8DEC-76994D30D7ED}"/>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DFEB4EC1-307E-40D3-413A-2CBAE4E9FCFE}"/>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19716643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con_3Col_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805585" y="1351494"/>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3190240" y="2096813"/>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3190240" y="2734560"/>
            <a:ext cx="8371840" cy="2111018"/>
          </a:xfrm>
          <a:prstGeom prst="rect">
            <a:avLst/>
          </a:prstGeom>
          <a:ln>
            <a:noFill/>
          </a:ln>
        </p:spPr>
        <p:txBody>
          <a:bodyPr numCol="3"/>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497523" y="1351099"/>
            <a:ext cx="1147762" cy="11477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2" name="Graphic 8">
            <a:extLst>
              <a:ext uri="{FF2B5EF4-FFF2-40B4-BE49-F238E27FC236}">
                <a16:creationId xmlns:a16="http://schemas.microsoft.com/office/drawing/2014/main" id="{D4906BEB-00F4-F6C0-0DF4-176D8B011793}"/>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9CCBF663-9D12-9DC4-BEF2-8FF812ECBAB7}"/>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9A619DD0-6DB3-3C8B-358C-10DB1E2E5477}"/>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0131611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_Intro_Copy-1COL">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3" y="2298492"/>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3" y="3291081"/>
            <a:ext cx="8371840" cy="2050789"/>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7" name="Title 1">
            <a:extLst>
              <a:ext uri="{FF2B5EF4-FFF2-40B4-BE49-F238E27FC236}">
                <a16:creationId xmlns:a16="http://schemas.microsoft.com/office/drawing/2014/main" id="{695DC6A5-DB37-FE48-BF1C-BEA91A66B68E}"/>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20E2A6E1-458F-FE14-5E2E-BBD9EB78D5A5}"/>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A96A5F14-656C-D31C-EEF9-6FDCF5A02D63}"/>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DE427F36-1D43-2561-542C-169F8945938A}"/>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40974487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_Intro_2COL-Copy">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3" y="2298492"/>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3" y="3291081"/>
            <a:ext cx="8371840" cy="2050789"/>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7" name="Title 1">
            <a:extLst>
              <a:ext uri="{FF2B5EF4-FFF2-40B4-BE49-F238E27FC236}">
                <a16:creationId xmlns:a16="http://schemas.microsoft.com/office/drawing/2014/main" id="{7BE50DA5-DFD5-C149-8062-F1C0FE9A4240}"/>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0C0D3FC4-BB66-C3C4-2268-5E7E6B9BDBB5}"/>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6B42B45C-694A-448C-9189-EDAF3E55674D}"/>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2F2E92CA-B582-D206-5889-6E16F9DEBE2A}"/>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13937061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_Intro_Copyx3">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592143" y="2147302"/>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592143" y="2730074"/>
            <a:ext cx="3298973" cy="2050789"/>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4446513" y="2730074"/>
            <a:ext cx="3298973" cy="2050789"/>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Text Placeholder 11">
            <a:extLst>
              <a:ext uri="{FF2B5EF4-FFF2-40B4-BE49-F238E27FC236}">
                <a16:creationId xmlns:a16="http://schemas.microsoft.com/office/drawing/2014/main" id="{E16F508C-C8C7-E649-9929-A87F4FD3E22F}"/>
              </a:ext>
            </a:extLst>
          </p:cNvPr>
          <p:cNvSpPr>
            <a:spLocks noGrp="1"/>
          </p:cNvSpPr>
          <p:nvPr>
            <p:ph type="body" sz="quarter" idx="14"/>
          </p:nvPr>
        </p:nvSpPr>
        <p:spPr>
          <a:xfrm>
            <a:off x="8300882" y="2730074"/>
            <a:ext cx="3298973" cy="2050789"/>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4434938" y="2147302"/>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3" name="Text Placeholder 11">
            <a:extLst>
              <a:ext uri="{FF2B5EF4-FFF2-40B4-BE49-F238E27FC236}">
                <a16:creationId xmlns:a16="http://schemas.microsoft.com/office/drawing/2014/main" id="{DE8310A5-8F15-B846-BB45-B7B8D709FBE8}"/>
              </a:ext>
            </a:extLst>
          </p:cNvPr>
          <p:cNvSpPr>
            <a:spLocks noGrp="1"/>
          </p:cNvSpPr>
          <p:nvPr>
            <p:ph type="body" sz="quarter" idx="16"/>
          </p:nvPr>
        </p:nvSpPr>
        <p:spPr>
          <a:xfrm>
            <a:off x="8300882" y="2147302"/>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7" name="Title 1">
            <a:extLst>
              <a:ext uri="{FF2B5EF4-FFF2-40B4-BE49-F238E27FC236}">
                <a16:creationId xmlns:a16="http://schemas.microsoft.com/office/drawing/2014/main" id="{EFA0C61E-EFA0-F841-A9C6-9C9DDD748BB4}"/>
              </a:ext>
            </a:extLst>
          </p:cNvPr>
          <p:cNvSpPr txBox="1">
            <a:spLocks/>
          </p:cNvSpPr>
          <p:nvPr userDrawn="1"/>
        </p:nvSpPr>
        <p:spPr>
          <a:xfrm>
            <a:off x="488448" y="1351494"/>
            <a:ext cx="5043199" cy="637747"/>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b="0" i="0">
                <a:latin typeface="HelveticaNeueLT Pro 55 Roman" panose="020B0604020202020204" pitchFamily="34" charset="77"/>
              </a:rPr>
              <a:t>Click to edit Master title style</a:t>
            </a:r>
            <a:endParaRPr lang="en-US" b="0" i="0">
              <a:latin typeface="HelveticaNeueLT Pro 55 Roman" panose="020B0604020202020204" pitchFamily="34" charset="77"/>
            </a:endParaRPr>
          </a:p>
        </p:txBody>
      </p:sp>
      <p:sp>
        <p:nvSpPr>
          <p:cNvPr id="2" name="Graphic 8">
            <a:extLst>
              <a:ext uri="{FF2B5EF4-FFF2-40B4-BE49-F238E27FC236}">
                <a16:creationId xmlns:a16="http://schemas.microsoft.com/office/drawing/2014/main" id="{F1EA35E9-C9F7-63FF-CAA2-A8150A0E9CC1}"/>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790FE990-C3E6-2EA1-4CD8-B13797C5E611}"/>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366A2F2E-30F1-AB03-3A99-CE6BD66B7D6C}"/>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0223501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tro_Bullet_Pictur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509098" y="3758494"/>
            <a:ext cx="4743305" cy="1762631"/>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497523" y="3175722"/>
            <a:ext cx="2764515"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4" name="Picture Placeholder 8">
            <a:extLst>
              <a:ext uri="{FF2B5EF4-FFF2-40B4-BE49-F238E27FC236}">
                <a16:creationId xmlns:a16="http://schemas.microsoft.com/office/drawing/2014/main" id="{DD16F5DD-B45A-ED4E-8E7E-33263E4BB0FD}"/>
              </a:ext>
            </a:extLst>
          </p:cNvPr>
          <p:cNvSpPr>
            <a:spLocks noGrp="1"/>
          </p:cNvSpPr>
          <p:nvPr>
            <p:ph type="pic" sz="quarter" idx="16"/>
          </p:nvPr>
        </p:nvSpPr>
        <p:spPr>
          <a:xfrm>
            <a:off x="6287075" y="780175"/>
            <a:ext cx="5395827" cy="4740950"/>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16" name="Text Placeholder 11">
            <a:extLst>
              <a:ext uri="{FF2B5EF4-FFF2-40B4-BE49-F238E27FC236}">
                <a16:creationId xmlns:a16="http://schemas.microsoft.com/office/drawing/2014/main" id="{F13ADBC8-7EAF-6F47-94A8-57843CEAD9D0}"/>
              </a:ext>
            </a:extLst>
          </p:cNvPr>
          <p:cNvSpPr>
            <a:spLocks noGrp="1"/>
          </p:cNvSpPr>
          <p:nvPr>
            <p:ph type="body" sz="quarter" idx="17"/>
          </p:nvPr>
        </p:nvSpPr>
        <p:spPr>
          <a:xfrm>
            <a:off x="497523" y="2298492"/>
            <a:ext cx="5043198"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Title 1">
            <a:extLst>
              <a:ext uri="{FF2B5EF4-FFF2-40B4-BE49-F238E27FC236}">
                <a16:creationId xmlns:a16="http://schemas.microsoft.com/office/drawing/2014/main" id="{046D799E-083A-B44F-8734-28595C102C83}"/>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EF2ACF22-297E-5CB4-F90C-6244796E21C8}"/>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90E4CDDA-7E39-DD06-50C9-AFC2DD9979D8}"/>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ABF65D76-EA02-9113-EE5A-62D1D4D7F313}"/>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5736543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2BDEBFE9-838E-194F-A633-0E7ABCE7BD1D}"/>
              </a:ext>
            </a:extLst>
          </p:cNvPr>
          <p:cNvSpPr>
            <a:spLocks noGrp="1"/>
          </p:cNvSpPr>
          <p:nvPr>
            <p:ph type="tbl" sz="quarter" idx="10"/>
          </p:nvPr>
        </p:nvSpPr>
        <p:spPr>
          <a:xfrm>
            <a:off x="496888" y="1555750"/>
            <a:ext cx="11064875" cy="3983038"/>
          </a:xfrm>
          <a:prstGeom prst="rect">
            <a:avLst/>
          </a:prstGeom>
          <a:noFill/>
        </p:spPr>
        <p:txBody>
          <a:bodyPr/>
          <a:lstStyle>
            <a:lvl1pPr>
              <a:defRPr b="0" i="0">
                <a:solidFill>
                  <a:srgbClr val="454546"/>
                </a:solidFill>
                <a:latin typeface="HelveticaNeueLT Pro 45 Lt" panose="020B0403020202020204" pitchFamily="34" charset="77"/>
              </a:defRPr>
            </a:lvl1pPr>
          </a:lstStyle>
          <a:p>
            <a:endParaRPr lang="en-US"/>
          </a:p>
        </p:txBody>
      </p:sp>
      <p:sp>
        <p:nvSpPr>
          <p:cNvPr id="5" name="Title 1">
            <a:extLst>
              <a:ext uri="{FF2B5EF4-FFF2-40B4-BE49-F238E27FC236}">
                <a16:creationId xmlns:a16="http://schemas.microsoft.com/office/drawing/2014/main" id="{83C072FE-D45E-4C4A-AA98-CD8F8B245EBB}"/>
              </a:ext>
            </a:extLst>
          </p:cNvPr>
          <p:cNvSpPr>
            <a:spLocks noGrp="1"/>
          </p:cNvSpPr>
          <p:nvPr>
            <p:ph type="title"/>
          </p:nvPr>
        </p:nvSpPr>
        <p:spPr>
          <a:xfrm>
            <a:off x="497523" y="780175"/>
            <a:ext cx="9357677"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E50AB2F0-B090-1AF6-7D8E-826E20E3F3F0}"/>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4" name="Graphic 8">
            <a:extLst>
              <a:ext uri="{FF2B5EF4-FFF2-40B4-BE49-F238E27FC236}">
                <a16:creationId xmlns:a16="http://schemas.microsoft.com/office/drawing/2014/main" id="{C91347A1-FC09-583C-728A-1EEAA6D152AE}"/>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6" name="Picture 5">
            <a:extLst>
              <a:ext uri="{FF2B5EF4-FFF2-40B4-BE49-F238E27FC236}">
                <a16:creationId xmlns:a16="http://schemas.microsoft.com/office/drawing/2014/main" id="{5297C58D-5F23-A21E-C318-C630DFF8F268}"/>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58645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C0CFFD3-D966-774D-AB09-3C570299A3F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5881" t="8075" r="59083" b="84871"/>
          <a:stretch/>
        </p:blipFill>
        <p:spPr>
          <a:xfrm flipH="1">
            <a:off x="-1" y="1774952"/>
            <a:ext cx="12192001" cy="4041648"/>
          </a:xfrm>
          <a:prstGeom prst="rect">
            <a:avLst/>
          </a:prstGeom>
        </p:spPr>
      </p:pic>
      <p:sp>
        <p:nvSpPr>
          <p:cNvPr id="14" name="Text Placeholder 11">
            <a:extLst>
              <a:ext uri="{FF2B5EF4-FFF2-40B4-BE49-F238E27FC236}">
                <a16:creationId xmlns:a16="http://schemas.microsoft.com/office/drawing/2014/main" id="{E7F5ABC0-2EBF-7E4B-8636-DA45497EE8B7}"/>
              </a:ext>
            </a:extLst>
          </p:cNvPr>
          <p:cNvSpPr>
            <a:spLocks noGrp="1"/>
          </p:cNvSpPr>
          <p:nvPr>
            <p:ph type="body" sz="quarter" idx="11"/>
          </p:nvPr>
        </p:nvSpPr>
        <p:spPr>
          <a:xfrm>
            <a:off x="497523" y="1417922"/>
            <a:ext cx="4754880" cy="1288051"/>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6" name="Title 1">
            <a:extLst>
              <a:ext uri="{FF2B5EF4-FFF2-40B4-BE49-F238E27FC236}">
                <a16:creationId xmlns:a16="http://schemas.microsoft.com/office/drawing/2014/main" id="{0F859BC8-E720-C049-8B6C-4A94E85F1539}"/>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9684ACE6-E2C8-0C24-1EAC-FB288CE58382}"/>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B796A44C-ABE4-C3E4-8DEC-76994D30D7ED}"/>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DFEB4EC1-307E-40D3-413A-2CBAE4E9FCFE}"/>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25721120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_2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593130"/>
            <a:ext cx="8371840" cy="3653346"/>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Title 1">
            <a:extLst>
              <a:ext uri="{FF2B5EF4-FFF2-40B4-BE49-F238E27FC236}">
                <a16:creationId xmlns:a16="http://schemas.microsoft.com/office/drawing/2014/main" id="{3FA46F09-C41A-6B43-B6A5-60F817577FFD}"/>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B9BF9560-574B-670D-CF89-8644467CEEE6}"/>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C7B56A1B-B7F0-61BD-E02C-18BC6870721A}"/>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976F88D0-A66C-C367-5B6D-1E3B39CC2FD9}"/>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1592066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nimation Placehol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hasCustomPrompt="1"/>
          </p:nvPr>
        </p:nvSpPr>
        <p:spPr>
          <a:xfrm>
            <a:off x="639066" y="454453"/>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639066" y="1228725"/>
            <a:ext cx="2553170" cy="4400550"/>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8" name="Media Placeholder 7">
            <a:extLst>
              <a:ext uri="{FF2B5EF4-FFF2-40B4-BE49-F238E27FC236}">
                <a16:creationId xmlns:a16="http://schemas.microsoft.com/office/drawing/2014/main" id="{79C68202-A54E-6A4D-B1AC-DE71B357A6EC}"/>
              </a:ext>
            </a:extLst>
          </p:cNvPr>
          <p:cNvSpPr>
            <a:spLocks noGrp="1"/>
          </p:cNvSpPr>
          <p:nvPr>
            <p:ph type="media" sz="quarter" idx="13"/>
          </p:nvPr>
        </p:nvSpPr>
        <p:spPr>
          <a:xfrm>
            <a:off x="3657600" y="1228725"/>
            <a:ext cx="7821613" cy="4400550"/>
          </a:xfrm>
          <a:prstGeom prst="rect">
            <a:avLst/>
          </a:prstGeom>
        </p:spPr>
        <p:txBody>
          <a:bodyPr/>
          <a:lstStyle>
            <a:lvl1pPr>
              <a:defRPr b="0" i="0">
                <a:latin typeface="HelveticaNeueLT Pro 65 Md" panose="020B0604020202020204" pitchFamily="34" charset="77"/>
              </a:defRPr>
            </a:lvl1pPr>
          </a:lstStyle>
          <a:p>
            <a:endParaRPr lang="en-US"/>
          </a:p>
        </p:txBody>
      </p:sp>
      <p:sp>
        <p:nvSpPr>
          <p:cNvPr id="2" name="Graphic 8">
            <a:extLst>
              <a:ext uri="{FF2B5EF4-FFF2-40B4-BE49-F238E27FC236}">
                <a16:creationId xmlns:a16="http://schemas.microsoft.com/office/drawing/2014/main" id="{776CFD93-0194-494E-6E02-B2AC2CB60D08}"/>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356D661D-1ED4-4427-9039-E75E712A939F}"/>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C973294E-05B2-D797-500A-58D59BF1BA2E}"/>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2533686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Animation Placehol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B0CA34-0058-9047-AA94-D2A25CB49EF4}"/>
              </a:ext>
            </a:extLst>
          </p:cNvPr>
          <p:cNvSpPr>
            <a:spLocks noGrp="1"/>
          </p:cNvSpPr>
          <p:nvPr>
            <p:ph type="pic" sz="quarter" idx="14"/>
          </p:nvPr>
        </p:nvSpPr>
        <p:spPr>
          <a:xfrm>
            <a:off x="3657600" y="1228725"/>
            <a:ext cx="7821613" cy="4400550"/>
          </a:xfrm>
          <a:prstGeom prst="rect">
            <a:avLst/>
          </a:prstGeom>
        </p:spPr>
        <p:txBody>
          <a:bodyPr/>
          <a:lstStyle>
            <a:lvl1pPr>
              <a:defRPr b="0" i="0">
                <a:latin typeface="HelveticaNeueLT Pro 65 Md" panose="020B0604020202020204" pitchFamily="34" charset="77"/>
              </a:defRPr>
            </a:lvl1pPr>
          </a:lstStyle>
          <a:p>
            <a:endParaRPr lang="en-US"/>
          </a:p>
        </p:txBody>
      </p:sp>
      <p:sp>
        <p:nvSpPr>
          <p:cNvPr id="9" name="Title 1">
            <a:extLst>
              <a:ext uri="{FF2B5EF4-FFF2-40B4-BE49-F238E27FC236}">
                <a16:creationId xmlns:a16="http://schemas.microsoft.com/office/drawing/2014/main" id="{8AA50767-73DF-E246-85B9-8F35754478CD}"/>
              </a:ext>
            </a:extLst>
          </p:cNvPr>
          <p:cNvSpPr>
            <a:spLocks noGrp="1"/>
          </p:cNvSpPr>
          <p:nvPr>
            <p:ph type="title" hasCustomPrompt="1"/>
          </p:nvPr>
        </p:nvSpPr>
        <p:spPr>
          <a:xfrm>
            <a:off x="639066" y="454453"/>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10" name="Text Placeholder 11">
            <a:extLst>
              <a:ext uri="{FF2B5EF4-FFF2-40B4-BE49-F238E27FC236}">
                <a16:creationId xmlns:a16="http://schemas.microsoft.com/office/drawing/2014/main" id="{5DF50CA8-40F3-5041-946E-33D6E9D7A053}"/>
              </a:ext>
            </a:extLst>
          </p:cNvPr>
          <p:cNvSpPr>
            <a:spLocks noGrp="1"/>
          </p:cNvSpPr>
          <p:nvPr>
            <p:ph type="body" sz="quarter" idx="12"/>
          </p:nvPr>
        </p:nvSpPr>
        <p:spPr>
          <a:xfrm>
            <a:off x="639066" y="1228725"/>
            <a:ext cx="2553170" cy="4400550"/>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2" name="Graphic 8">
            <a:extLst>
              <a:ext uri="{FF2B5EF4-FFF2-40B4-BE49-F238E27FC236}">
                <a16:creationId xmlns:a16="http://schemas.microsoft.com/office/drawing/2014/main" id="{80F9CD96-6320-5188-C984-0885A0433874}"/>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4" name="Graphic 8">
            <a:extLst>
              <a:ext uri="{FF2B5EF4-FFF2-40B4-BE49-F238E27FC236}">
                <a16:creationId xmlns:a16="http://schemas.microsoft.com/office/drawing/2014/main" id="{D3F88D44-CA98-7120-C7C3-9504C79F6835}"/>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5" name="Picture 4">
            <a:extLst>
              <a:ext uri="{FF2B5EF4-FFF2-40B4-BE49-F238E27FC236}">
                <a16:creationId xmlns:a16="http://schemas.microsoft.com/office/drawing/2014/main" id="{0E4B4F7D-5C28-9DEF-8405-6556519D809F}"/>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5038716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Title_1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641798"/>
            <a:ext cx="8371840" cy="4146259"/>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1932A07F-8C98-0D29-186C-36B1CEC67C06}"/>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09588CB6-9A46-E09A-EE34-839D69533FDE}"/>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8A3F6CBC-B122-8944-52B4-F1E5EA053AA2}"/>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10234646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_2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641798"/>
            <a:ext cx="8371840" cy="4146258"/>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DD457DFA-6035-0703-0BC3-EF83226CC64F}"/>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A8D81C55-2FD7-1A24-687E-372F2162C883}"/>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7C23F139-B62E-518A-C37E-B3E0A2760246}"/>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11668670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YellowBG_4Col_Copy">
    <p:bg>
      <p:bgPr>
        <a:solidFill>
          <a:srgbClr val="D4390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805585" y="780175"/>
            <a:ext cx="5043199" cy="637747"/>
          </a:xfrm>
          <a:prstGeom prst="rect">
            <a:avLst/>
          </a:prstGeom>
        </p:spPr>
        <p:txBody>
          <a:bodyPr anchor="t"/>
          <a:lstStyle>
            <a:lvl1pPr>
              <a:defRPr sz="25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731520" y="2856282"/>
            <a:ext cx="10769600" cy="424458"/>
          </a:xfrm>
          <a:prstGeom prst="rect">
            <a:avLst/>
          </a:prstGeom>
          <a:ln>
            <a:noFill/>
          </a:ln>
        </p:spPr>
        <p:txBody>
          <a:bodyPr numCol="5" spcCol="180000"/>
          <a:lstStyle>
            <a:lvl1pPr marL="0" indent="0">
              <a:buNone/>
              <a:defRPr sz="1200" b="0" i="0">
                <a:solidFill>
                  <a:schemeClr val="bg1"/>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497523" y="779780"/>
            <a:ext cx="1147762" cy="1147763"/>
          </a:xfrm>
          <a:prstGeom prst="rect">
            <a:avLst/>
          </a:prstGeom>
        </p:spPr>
        <p:txBody>
          <a:bodyPr/>
          <a:lstStyle/>
          <a:p>
            <a:endParaRPr lang="en-US"/>
          </a:p>
        </p:txBody>
      </p:sp>
      <p:sp>
        <p:nvSpPr>
          <p:cNvPr id="8" name="Text Placeholder 11">
            <a:extLst>
              <a:ext uri="{FF2B5EF4-FFF2-40B4-BE49-F238E27FC236}">
                <a16:creationId xmlns:a16="http://schemas.microsoft.com/office/drawing/2014/main" id="{A06DA923-E6F8-0C40-AB87-1C790FDFB57B}"/>
              </a:ext>
            </a:extLst>
          </p:cNvPr>
          <p:cNvSpPr>
            <a:spLocks noGrp="1"/>
          </p:cNvSpPr>
          <p:nvPr>
            <p:ph type="body" sz="quarter" idx="14"/>
          </p:nvPr>
        </p:nvSpPr>
        <p:spPr>
          <a:xfrm>
            <a:off x="731520" y="3327895"/>
            <a:ext cx="10769600" cy="1161287"/>
          </a:xfrm>
          <a:prstGeom prst="rect">
            <a:avLst/>
          </a:prstGeom>
          <a:ln>
            <a:noFill/>
          </a:ln>
        </p:spPr>
        <p:txBody>
          <a:bodyPr numCol="5" spcCol="180000"/>
          <a:lstStyle>
            <a:lvl1pPr marL="0" indent="0">
              <a:buNone/>
              <a:defRPr sz="900" b="0" i="0">
                <a:solidFill>
                  <a:schemeClr val="bg1"/>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pic>
        <p:nvPicPr>
          <p:cNvPr id="3" name="Picture 2">
            <a:extLst>
              <a:ext uri="{FF2B5EF4-FFF2-40B4-BE49-F238E27FC236}">
                <a16:creationId xmlns:a16="http://schemas.microsoft.com/office/drawing/2014/main" id="{3A19D87C-753F-53C0-F782-3C13B3F953AB}"/>
              </a:ext>
            </a:extLst>
          </p:cNvPr>
          <p:cNvPicPr>
            <a:picLocks noChangeAspect="1"/>
          </p:cNvPicPr>
          <p:nvPr userDrawn="1"/>
        </p:nvPicPr>
        <p:blipFill>
          <a:blip r:embed="rId2"/>
          <a:stretch>
            <a:fillRect/>
          </a:stretch>
        </p:blipFill>
        <p:spPr>
          <a:xfrm>
            <a:off x="-18960" y="5384304"/>
            <a:ext cx="12210960" cy="1318732"/>
          </a:xfrm>
          <a:prstGeom prst="rect">
            <a:avLst/>
          </a:prstGeom>
        </p:spPr>
      </p:pic>
      <p:pic>
        <p:nvPicPr>
          <p:cNvPr id="4" name="Picture 3">
            <a:extLst>
              <a:ext uri="{FF2B5EF4-FFF2-40B4-BE49-F238E27FC236}">
                <a16:creationId xmlns:a16="http://schemas.microsoft.com/office/drawing/2014/main" id="{47BE6DD5-2055-A02F-1568-6E3B0AE433FC}"/>
              </a:ext>
            </a:extLst>
          </p:cNvPr>
          <p:cNvPicPr>
            <a:picLocks noChangeAspect="1"/>
          </p:cNvPicPr>
          <p:nvPr userDrawn="1"/>
        </p:nvPicPr>
        <p:blipFill>
          <a:blip r:embed="rId3"/>
          <a:stretch>
            <a:fillRect/>
          </a:stretch>
        </p:blipFill>
        <p:spPr>
          <a:xfrm>
            <a:off x="-18961" y="6197486"/>
            <a:ext cx="12244931" cy="660514"/>
          </a:xfrm>
          <a:prstGeom prst="rect">
            <a:avLst/>
          </a:prstGeom>
        </p:spPr>
      </p:pic>
      <p:pic>
        <p:nvPicPr>
          <p:cNvPr id="6" name="Picture 5">
            <a:extLst>
              <a:ext uri="{FF2B5EF4-FFF2-40B4-BE49-F238E27FC236}">
                <a16:creationId xmlns:a16="http://schemas.microsoft.com/office/drawing/2014/main" id="{55B857BA-D979-4319-A0FA-AC35B1E9B30F}"/>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13311155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2_column">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6A35149-E325-934F-831D-58E063CAB1F5}"/>
              </a:ext>
            </a:extLst>
          </p:cNvPr>
          <p:cNvSpPr>
            <a:spLocks noGrp="1"/>
          </p:cNvSpPr>
          <p:nvPr>
            <p:ph type="body" sz="quarter" idx="12"/>
          </p:nvPr>
        </p:nvSpPr>
        <p:spPr>
          <a:xfrm>
            <a:off x="627025" y="1696825"/>
            <a:ext cx="6738975" cy="4091233"/>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8" name="Title 1">
            <a:extLst>
              <a:ext uri="{FF2B5EF4-FFF2-40B4-BE49-F238E27FC236}">
                <a16:creationId xmlns:a16="http://schemas.microsoft.com/office/drawing/2014/main" id="{C41D837A-571C-7445-B6A0-3717544D9C25}"/>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CBA9C74B-FB94-A8AF-AFD0-0FF4A3357B94}"/>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9D6CC80C-9C38-B994-C7D5-ECFB05A17F0D}"/>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90B0FDC4-0987-5AA3-D4E4-1743D3022F81}"/>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8492856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8" name="object 18">
            <a:extLst>
              <a:ext uri="{FF2B5EF4-FFF2-40B4-BE49-F238E27FC236}">
                <a16:creationId xmlns:a16="http://schemas.microsoft.com/office/drawing/2014/main" id="{79930289-FC11-FB4B-A1A7-069330195B3E}"/>
              </a:ext>
            </a:extLst>
          </p:cNvPr>
          <p:cNvSpPr/>
          <p:nvPr userDrawn="1"/>
        </p:nvSpPr>
        <p:spPr>
          <a:xfrm>
            <a:off x="6168836" y="2232360"/>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D43900"/>
          </a:solidFill>
        </p:spPr>
        <p:txBody>
          <a:bodyPr wrap="square" lIns="0" tIns="0" rIns="0" bIns="0" rtlCol="0"/>
          <a:lstStyle/>
          <a:p>
            <a:pPr defTabSz="368686"/>
            <a:endParaRPr sz="1452">
              <a:solidFill>
                <a:srgbClr val="F26522"/>
              </a:solidFill>
              <a:latin typeface="Calibri" panose="020F0502020204030204"/>
            </a:endParaRPr>
          </a:p>
        </p:txBody>
      </p:sp>
      <p:sp>
        <p:nvSpPr>
          <p:cNvPr id="29" name="object 19">
            <a:extLst>
              <a:ext uri="{FF2B5EF4-FFF2-40B4-BE49-F238E27FC236}">
                <a16:creationId xmlns:a16="http://schemas.microsoft.com/office/drawing/2014/main" id="{33004AE3-1FE8-9D41-8C14-A228B9BE1B70}"/>
              </a:ext>
            </a:extLst>
          </p:cNvPr>
          <p:cNvSpPr txBox="1"/>
          <p:nvPr userDrawn="1"/>
        </p:nvSpPr>
        <p:spPr>
          <a:xfrm>
            <a:off x="6274714" y="2315060"/>
            <a:ext cx="1209521" cy="371530"/>
          </a:xfrm>
          <a:prstGeom prst="rect">
            <a:avLst/>
          </a:prstGeom>
        </p:spPr>
        <p:txBody>
          <a:bodyPr vert="horz" wrap="square" lIns="0" tIns="10241" rIns="0" bIns="0" rtlCol="0">
            <a:spAutoFit/>
          </a:bodyPr>
          <a:lstStyle/>
          <a:p>
            <a:pPr marL="10241" marR="4097" lvl="0" indent="0" algn="l" defTabSz="368686" rtl="0" eaLnBrk="1" fontAlgn="auto" latinLnBrk="0" hangingPunct="1">
              <a:lnSpc>
                <a:spcPts val="887"/>
              </a:lnSpc>
              <a:spcBef>
                <a:spcPts val="56"/>
              </a:spcBef>
              <a:spcAft>
                <a:spcPts val="0"/>
              </a:spcAft>
              <a:buClrTx/>
              <a:buSzTx/>
              <a:buFontTx/>
              <a:buNone/>
              <a:tabLst/>
              <a:defRPr/>
            </a:pPr>
            <a:r>
              <a:rPr lang="en-GB" sz="800" b="1" i="0">
                <a:solidFill>
                  <a:schemeClr val="bg1"/>
                </a:solidFill>
                <a:latin typeface="HelveticaNeueLT Pro 95 Blk" panose="020B0604020202020204" pitchFamily="34" charset="77"/>
              </a:rPr>
              <a:t>Primary Text Orange</a:t>
            </a:r>
            <a:endParaRPr lang="en-GB" sz="800" b="1" i="0">
              <a:solidFill>
                <a:schemeClr val="bg1"/>
              </a:solidFill>
              <a:latin typeface="HelveticaNeueLT Pro 95 Blk" panose="020B0604020202020204" pitchFamily="34" charset="77"/>
              <a:cs typeface="HelveticaNeueLTPro-Hv"/>
            </a:endParaRPr>
          </a:p>
          <a:p>
            <a:pPr marL="10241" marR="4097" defTabSz="368686">
              <a:lnSpc>
                <a:spcPts val="887"/>
              </a:lnSpc>
              <a:spcBef>
                <a:spcPts val="56"/>
              </a:spcBef>
            </a:pPr>
            <a:r>
              <a:rPr sz="806" b="1" spc="4">
                <a:solidFill>
                  <a:schemeClr val="bg1"/>
                </a:solidFill>
                <a:latin typeface="HelveticaNeueLTPro-Blk"/>
                <a:cs typeface="HelveticaNeueLTPro-Blk"/>
              </a:rPr>
              <a:t>C:</a:t>
            </a:r>
            <a:r>
              <a:rPr lang="en-GB" sz="806" b="1" spc="4">
                <a:solidFill>
                  <a:schemeClr val="bg1"/>
                </a:solidFill>
                <a:latin typeface="HelveticaNeueLTPro-Blk"/>
                <a:cs typeface="HelveticaNeueLTPro-Blk"/>
              </a:rPr>
              <a:t>2</a:t>
            </a:r>
            <a:r>
              <a:rPr sz="806" b="1" spc="4">
                <a:solidFill>
                  <a:schemeClr val="bg1"/>
                </a:solidFill>
                <a:latin typeface="HelveticaNeueLTPro-Blk"/>
                <a:cs typeface="HelveticaNeueLTPro-Blk"/>
              </a:rPr>
              <a:t> </a:t>
            </a:r>
            <a:r>
              <a:rPr sz="806" b="1" spc="-8">
                <a:solidFill>
                  <a:schemeClr val="bg1"/>
                </a:solidFill>
                <a:latin typeface="HelveticaNeueLTPro-Blk"/>
                <a:cs typeface="HelveticaNeueLTPro-Blk"/>
              </a:rPr>
              <a:t>M:</a:t>
            </a:r>
            <a:r>
              <a:rPr lang="en-GB" sz="806" b="1" spc="-8">
                <a:solidFill>
                  <a:schemeClr val="bg1"/>
                </a:solidFill>
                <a:latin typeface="HelveticaNeueLTPro-Blk"/>
                <a:cs typeface="HelveticaNeueLTPro-Blk"/>
              </a:rPr>
              <a:t>84</a:t>
            </a:r>
            <a:r>
              <a:rPr sz="806" b="1" spc="-8">
                <a:solidFill>
                  <a:schemeClr val="bg1"/>
                </a:solidFill>
                <a:latin typeface="HelveticaNeueLTPro-Blk"/>
                <a:cs typeface="HelveticaNeueLTPro-Blk"/>
              </a:rPr>
              <a:t> </a:t>
            </a:r>
            <a:r>
              <a:rPr sz="806" b="1" spc="-20">
                <a:solidFill>
                  <a:schemeClr val="bg1"/>
                </a:solidFill>
                <a:latin typeface="HelveticaNeueLTPro-Blk"/>
                <a:cs typeface="HelveticaNeueLTPro-Blk"/>
              </a:rPr>
              <a:t>Y:10</a:t>
            </a:r>
            <a:r>
              <a:rPr lang="en-GB" sz="806" b="1" spc="-20">
                <a:solidFill>
                  <a:schemeClr val="bg1"/>
                </a:solidFill>
                <a:latin typeface="HelveticaNeueLTPro-Blk"/>
                <a:cs typeface="HelveticaNeueLTPro-Blk"/>
              </a:rPr>
              <a:t>0</a:t>
            </a:r>
            <a:r>
              <a:rPr sz="806" b="1" spc="-48">
                <a:solidFill>
                  <a:schemeClr val="bg1"/>
                </a:solidFill>
                <a:latin typeface="HelveticaNeueLTPro-Blk"/>
                <a:cs typeface="HelveticaNeueLTPro-Blk"/>
              </a:rPr>
              <a:t> </a:t>
            </a:r>
            <a:r>
              <a:rPr sz="806" b="1" spc="4">
                <a:solidFill>
                  <a:schemeClr val="bg1"/>
                </a:solidFill>
                <a:latin typeface="HelveticaNeueLTPro-Blk"/>
                <a:cs typeface="HelveticaNeueLTPro-Blk"/>
              </a:rPr>
              <a:t>K:</a:t>
            </a:r>
            <a:r>
              <a:rPr lang="en-GB" sz="806" b="1" spc="4">
                <a:solidFill>
                  <a:schemeClr val="bg1"/>
                </a:solidFill>
                <a:latin typeface="HelveticaNeueLTPro-Blk"/>
                <a:cs typeface="HelveticaNeueLTPro-Blk"/>
              </a:rPr>
              <a:t>8</a:t>
            </a:r>
            <a:r>
              <a:rPr sz="806" b="1" spc="4">
                <a:solidFill>
                  <a:schemeClr val="bg1"/>
                </a:solidFill>
                <a:latin typeface="HelveticaNeueLTPro-Blk"/>
                <a:cs typeface="HelveticaNeueLTPro-Blk"/>
              </a:rPr>
              <a:t>  R:</a:t>
            </a:r>
            <a:r>
              <a:rPr lang="en-GB" sz="806" b="1" spc="4">
                <a:solidFill>
                  <a:schemeClr val="bg1"/>
                </a:solidFill>
                <a:latin typeface="HelveticaNeueLTPro-Blk"/>
                <a:cs typeface="HelveticaNeueLTPro-Blk"/>
              </a:rPr>
              <a:t>212</a:t>
            </a:r>
            <a:r>
              <a:rPr sz="806" b="1" spc="4">
                <a:solidFill>
                  <a:schemeClr val="bg1"/>
                </a:solidFill>
                <a:latin typeface="HelveticaNeueLTPro-Blk"/>
                <a:cs typeface="HelveticaNeueLTPro-Blk"/>
              </a:rPr>
              <a:t> </a:t>
            </a:r>
            <a:r>
              <a:rPr sz="806" b="1" spc="-20">
                <a:solidFill>
                  <a:schemeClr val="bg1"/>
                </a:solidFill>
                <a:latin typeface="HelveticaNeueLTPro-Blk"/>
                <a:cs typeface="HelveticaNeueLTPro-Blk"/>
              </a:rPr>
              <a:t>G:</a:t>
            </a:r>
            <a:r>
              <a:rPr lang="en-GB" sz="806" b="1" spc="-20">
                <a:solidFill>
                  <a:schemeClr val="bg1"/>
                </a:solidFill>
                <a:latin typeface="HelveticaNeueLTPro-Blk"/>
                <a:cs typeface="HelveticaNeueLTPro-Blk"/>
              </a:rPr>
              <a:t>57</a:t>
            </a:r>
            <a:r>
              <a:rPr sz="806" b="1" spc="-28">
                <a:solidFill>
                  <a:schemeClr val="bg1"/>
                </a:solidFill>
                <a:latin typeface="HelveticaNeueLTPro-Blk"/>
                <a:cs typeface="HelveticaNeueLTPro-Blk"/>
              </a:rPr>
              <a:t> </a:t>
            </a:r>
            <a:r>
              <a:rPr sz="806" b="1" spc="4">
                <a:solidFill>
                  <a:schemeClr val="bg1"/>
                </a:solidFill>
                <a:latin typeface="HelveticaNeueLTPro-Blk"/>
                <a:cs typeface="HelveticaNeueLTPro-Blk"/>
              </a:rPr>
              <a:t>B:</a:t>
            </a:r>
            <a:r>
              <a:rPr lang="en-GB" sz="806" b="1" spc="4">
                <a:solidFill>
                  <a:schemeClr val="bg1"/>
                </a:solidFill>
                <a:latin typeface="HelveticaNeueLTPro-Blk"/>
                <a:cs typeface="HelveticaNeueLTPro-Blk"/>
              </a:rPr>
              <a:t>0</a:t>
            </a:r>
            <a:endParaRPr sz="806">
              <a:solidFill>
                <a:schemeClr val="bg1"/>
              </a:solidFill>
              <a:latin typeface="HelveticaNeueLTPro-Blk"/>
              <a:cs typeface="HelveticaNeueLTPro-Blk"/>
            </a:endParaRPr>
          </a:p>
        </p:txBody>
      </p:sp>
      <p:sp>
        <p:nvSpPr>
          <p:cNvPr id="3" name="object 6">
            <a:extLst>
              <a:ext uri="{FF2B5EF4-FFF2-40B4-BE49-F238E27FC236}">
                <a16:creationId xmlns:a16="http://schemas.microsoft.com/office/drawing/2014/main" id="{F74AEC0D-EADD-DE4F-AD46-CFF19F8A58D2}"/>
              </a:ext>
            </a:extLst>
          </p:cNvPr>
          <p:cNvSpPr/>
          <p:nvPr userDrawn="1"/>
        </p:nvSpPr>
        <p:spPr>
          <a:xfrm>
            <a:off x="8969947" y="5812664"/>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0079C1"/>
          </a:solidFill>
        </p:spPr>
        <p:txBody>
          <a:bodyPr wrap="square" lIns="0" tIns="0" rIns="0" bIns="0" rtlCol="0"/>
          <a:lstStyle/>
          <a:p>
            <a:pPr defTabSz="368686"/>
            <a:endParaRPr sz="1452">
              <a:solidFill>
                <a:srgbClr val="0079C1"/>
              </a:solidFill>
              <a:latin typeface="Calibri" panose="020F0502020204030204"/>
            </a:endParaRPr>
          </a:p>
        </p:txBody>
      </p:sp>
      <p:sp>
        <p:nvSpPr>
          <p:cNvPr id="4" name="object 7">
            <a:extLst>
              <a:ext uri="{FF2B5EF4-FFF2-40B4-BE49-F238E27FC236}">
                <a16:creationId xmlns:a16="http://schemas.microsoft.com/office/drawing/2014/main" id="{24BA2B66-2CA1-364E-9811-5B7B8DAC180B}"/>
              </a:ext>
            </a:extLst>
          </p:cNvPr>
          <p:cNvSpPr txBox="1"/>
          <p:nvPr userDrawn="1"/>
        </p:nvSpPr>
        <p:spPr>
          <a:xfrm>
            <a:off x="9075826" y="5863223"/>
            <a:ext cx="947812"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FFFFFF"/>
                </a:solidFill>
                <a:latin typeface="HelveticaNeueLTPro-Blk"/>
                <a:cs typeface="HelveticaNeueLTPro-Blk"/>
              </a:rPr>
              <a:t>PANTONE </a:t>
            </a:r>
            <a:r>
              <a:rPr sz="806" b="1" spc="4">
                <a:solidFill>
                  <a:srgbClr val="FFFFFF"/>
                </a:solidFill>
                <a:latin typeface="HelveticaNeueLTPro-Blk"/>
                <a:cs typeface="HelveticaNeueLTPro-Blk"/>
              </a:rPr>
              <a:t>300  </a:t>
            </a:r>
            <a:r>
              <a:rPr sz="806" b="1" spc="-28">
                <a:solidFill>
                  <a:srgbClr val="FFFFFF"/>
                </a:solidFill>
                <a:latin typeface="HelveticaNeueLTPro-Blk"/>
                <a:cs typeface="HelveticaNeueLTPro-Blk"/>
              </a:rPr>
              <a:t>C</a:t>
            </a:r>
            <a:r>
              <a:rPr sz="806" b="1" spc="-36">
                <a:solidFill>
                  <a:srgbClr val="FFFFFF"/>
                </a:solidFill>
                <a:latin typeface="HelveticaNeueLTPro-Blk"/>
                <a:cs typeface="HelveticaNeueLTPro-Blk"/>
              </a:rPr>
              <a:t>1</a:t>
            </a:r>
            <a:r>
              <a:rPr sz="806" b="1" spc="8">
                <a:solidFill>
                  <a:srgbClr val="FFFFFF"/>
                </a:solidFill>
                <a:latin typeface="HelveticaNeueLTPro-Blk"/>
                <a:cs typeface="HelveticaNeueLTPro-Blk"/>
              </a:rPr>
              <a:t>0</a:t>
            </a:r>
            <a:r>
              <a:rPr sz="806" b="1" spc="-20">
                <a:solidFill>
                  <a:srgbClr val="FFFFFF"/>
                </a:solidFill>
                <a:latin typeface="HelveticaNeueLTPro-Blk"/>
                <a:cs typeface="HelveticaNeueLTPro-Blk"/>
              </a:rPr>
              <a:t>0</a:t>
            </a:r>
            <a:r>
              <a:rPr sz="806" b="1" spc="8">
                <a:solidFill>
                  <a:srgbClr val="FFFFFF"/>
                </a:solidFill>
                <a:latin typeface="HelveticaNeueLTPro-Blk"/>
                <a:cs typeface="HelveticaNeueLTPro-Blk"/>
              </a:rPr>
              <a:t>/</a:t>
            </a:r>
            <a:r>
              <a:rPr sz="806" b="1" spc="4">
                <a:solidFill>
                  <a:srgbClr val="FFFFFF"/>
                </a:solidFill>
                <a:latin typeface="HelveticaNeueLTPro-Blk"/>
                <a:cs typeface="HelveticaNeueLTPro-Blk"/>
              </a:rPr>
              <a:t>M</a:t>
            </a:r>
            <a:r>
              <a:rPr sz="806" b="1" spc="8">
                <a:solidFill>
                  <a:srgbClr val="FFFFFF"/>
                </a:solidFill>
                <a:latin typeface="HelveticaNeueLTPro-Blk"/>
                <a:cs typeface="HelveticaNeueLTPro-Blk"/>
              </a:rPr>
              <a:t>4</a:t>
            </a:r>
            <a:r>
              <a:rPr sz="806" b="1" spc="4">
                <a:solidFill>
                  <a:srgbClr val="FFFFFF"/>
                </a:solidFill>
                <a:latin typeface="HelveticaNeueLTPro-Blk"/>
                <a:cs typeface="HelveticaNeueLTPro-Blk"/>
              </a:rPr>
              <a:t>4</a:t>
            </a:r>
            <a:r>
              <a:rPr sz="806" b="1" spc="44">
                <a:solidFill>
                  <a:srgbClr val="FFFFFF"/>
                </a:solidFill>
                <a:latin typeface="HelveticaNeueLTPro-Blk"/>
                <a:cs typeface="HelveticaNeueLTPro-Blk"/>
              </a:rPr>
              <a:t>/</a:t>
            </a:r>
            <a:r>
              <a:rPr sz="806" b="1" spc="-20">
                <a:solidFill>
                  <a:srgbClr val="FFFFFF"/>
                </a:solidFill>
                <a:latin typeface="HelveticaNeueLTPro-Blk"/>
                <a:cs typeface="HelveticaNeueLTPro-Blk"/>
              </a:rPr>
              <a:t>Y0</a:t>
            </a:r>
            <a:r>
              <a:rPr sz="806" b="1" spc="8">
                <a:solidFill>
                  <a:srgbClr val="FFFFFF"/>
                </a:solidFill>
                <a:latin typeface="HelveticaNeueLTPro-Blk"/>
                <a:cs typeface="HelveticaNeueLTPro-Blk"/>
              </a:rPr>
              <a:t>/</a:t>
            </a:r>
            <a:r>
              <a:rPr sz="806" b="1" spc="-24">
                <a:solidFill>
                  <a:srgbClr val="FFFFFF"/>
                </a:solidFill>
                <a:latin typeface="HelveticaNeueLTPro-Blk"/>
                <a:cs typeface="HelveticaNeueLTPro-Blk"/>
              </a:rPr>
              <a:t>K</a:t>
            </a:r>
            <a:r>
              <a:rPr sz="806" b="1">
                <a:solidFill>
                  <a:srgbClr val="FFFFFF"/>
                </a:solidFill>
                <a:latin typeface="HelveticaNeueLTPro-Blk"/>
                <a:cs typeface="HelveticaNeueLTPro-Blk"/>
              </a:rPr>
              <a:t>0  </a:t>
            </a:r>
            <a:r>
              <a:rPr sz="806" b="1" spc="-20">
                <a:solidFill>
                  <a:srgbClr val="FFFFFF"/>
                </a:solidFill>
                <a:latin typeface="HelveticaNeueLTPro-Blk"/>
                <a:cs typeface="HelveticaNeueLTPro-Blk"/>
              </a:rPr>
              <a:t>R0/G121/B193</a:t>
            </a:r>
            <a:endParaRPr sz="806">
              <a:solidFill>
                <a:prstClr val="black"/>
              </a:solidFill>
              <a:latin typeface="HelveticaNeueLTPro-Blk"/>
              <a:cs typeface="HelveticaNeueLTPro-Blk"/>
            </a:endParaRPr>
          </a:p>
        </p:txBody>
      </p:sp>
      <p:sp>
        <p:nvSpPr>
          <p:cNvPr id="5" name="object 8">
            <a:extLst>
              <a:ext uri="{FF2B5EF4-FFF2-40B4-BE49-F238E27FC236}">
                <a16:creationId xmlns:a16="http://schemas.microsoft.com/office/drawing/2014/main" id="{831F543C-499B-744B-A87D-57D5B1E0767A}"/>
              </a:ext>
            </a:extLst>
          </p:cNvPr>
          <p:cNvSpPr/>
          <p:nvPr userDrawn="1"/>
        </p:nvSpPr>
        <p:spPr>
          <a:xfrm>
            <a:off x="8968399" y="3127447"/>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5BCBF5"/>
          </a:solidFill>
        </p:spPr>
        <p:txBody>
          <a:bodyPr wrap="square" lIns="0" tIns="0" rIns="0" bIns="0" rtlCol="0"/>
          <a:lstStyle/>
          <a:p>
            <a:pPr defTabSz="368686"/>
            <a:endParaRPr sz="1452">
              <a:solidFill>
                <a:srgbClr val="5BCBF5"/>
              </a:solidFill>
              <a:latin typeface="Calibri" panose="020F0502020204030204"/>
            </a:endParaRPr>
          </a:p>
        </p:txBody>
      </p:sp>
      <p:sp>
        <p:nvSpPr>
          <p:cNvPr id="6" name="object 9">
            <a:extLst>
              <a:ext uri="{FF2B5EF4-FFF2-40B4-BE49-F238E27FC236}">
                <a16:creationId xmlns:a16="http://schemas.microsoft.com/office/drawing/2014/main" id="{4DFA57B9-DE2B-6D44-A190-E8E6A11BF5C3}"/>
              </a:ext>
            </a:extLst>
          </p:cNvPr>
          <p:cNvSpPr txBox="1"/>
          <p:nvPr userDrawn="1"/>
        </p:nvSpPr>
        <p:spPr>
          <a:xfrm>
            <a:off x="9074278" y="3204031"/>
            <a:ext cx="885341"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4">
                <a:solidFill>
                  <a:srgbClr val="454546"/>
                </a:solidFill>
                <a:latin typeface="HelveticaNeueLTPro-Blk"/>
                <a:cs typeface="HelveticaNeueLTPro-Blk"/>
              </a:rPr>
              <a:t>297  C55/M0/Y0/K0  </a:t>
            </a:r>
            <a:r>
              <a:rPr sz="806" b="1" spc="12">
                <a:solidFill>
                  <a:srgbClr val="454546"/>
                </a:solidFill>
                <a:latin typeface="HelveticaNeueLTPro-Blk"/>
                <a:cs typeface="HelveticaNeueLTPro-Blk"/>
              </a:rPr>
              <a:t>R</a:t>
            </a:r>
            <a:r>
              <a:rPr sz="806" b="1" spc="-28">
                <a:solidFill>
                  <a:srgbClr val="454546"/>
                </a:solidFill>
                <a:latin typeface="HelveticaNeueLTPro-Blk"/>
                <a:cs typeface="HelveticaNeueLTPro-Blk"/>
              </a:rPr>
              <a:t>9</a:t>
            </a:r>
            <a:r>
              <a:rPr sz="806" b="1" spc="-40">
                <a:solidFill>
                  <a:srgbClr val="454546"/>
                </a:solidFill>
                <a:latin typeface="HelveticaNeueLTPro-Blk"/>
                <a:cs typeface="HelveticaNeueLTPro-Blk"/>
              </a:rPr>
              <a:t>1</a:t>
            </a:r>
            <a:r>
              <a:rPr sz="806" b="1" spc="-20">
                <a:solidFill>
                  <a:srgbClr val="454546"/>
                </a:solidFill>
                <a:latin typeface="HelveticaNeueLTPro-Blk"/>
                <a:cs typeface="HelveticaNeueLTPro-Blk"/>
              </a:rPr>
              <a:t>/</a:t>
            </a:r>
            <a:r>
              <a:rPr sz="806" b="1" spc="8">
                <a:solidFill>
                  <a:srgbClr val="454546"/>
                </a:solidFill>
                <a:latin typeface="HelveticaNeueLTPro-Blk"/>
                <a:cs typeface="HelveticaNeueLTPro-Blk"/>
              </a:rPr>
              <a:t>G2</a:t>
            </a:r>
            <a:r>
              <a:rPr sz="806" b="1" spc="4">
                <a:solidFill>
                  <a:srgbClr val="454546"/>
                </a:solidFill>
                <a:latin typeface="HelveticaNeueLTPro-Blk"/>
                <a:cs typeface="HelveticaNeueLTPro-Blk"/>
              </a:rPr>
              <a:t>0</a:t>
            </a:r>
            <a:r>
              <a:rPr sz="806" b="1" spc="-4">
                <a:solidFill>
                  <a:srgbClr val="454546"/>
                </a:solidFill>
                <a:latin typeface="HelveticaNeueLTPro-Blk"/>
                <a:cs typeface="HelveticaNeueLTPro-Blk"/>
              </a:rPr>
              <a:t>3</a:t>
            </a:r>
            <a:r>
              <a:rPr sz="806" b="1" spc="8">
                <a:solidFill>
                  <a:srgbClr val="454546"/>
                </a:solidFill>
                <a:latin typeface="HelveticaNeueLTPro-Blk"/>
                <a:cs typeface="HelveticaNeueLTPro-Blk"/>
              </a:rPr>
              <a:t>/</a:t>
            </a:r>
            <a:r>
              <a:rPr sz="806" b="1">
                <a:solidFill>
                  <a:srgbClr val="454546"/>
                </a:solidFill>
                <a:latin typeface="HelveticaNeueLTPro-Blk"/>
                <a:cs typeface="HelveticaNeueLTPro-Blk"/>
              </a:rPr>
              <a:t>B</a:t>
            </a:r>
            <a:r>
              <a:rPr sz="806" b="1" spc="8">
                <a:solidFill>
                  <a:srgbClr val="454546"/>
                </a:solidFill>
                <a:latin typeface="HelveticaNeueLTPro-Blk"/>
                <a:cs typeface="HelveticaNeueLTPro-Blk"/>
              </a:rPr>
              <a:t>2</a:t>
            </a:r>
            <a:r>
              <a:rPr sz="806" b="1" spc="16">
                <a:solidFill>
                  <a:srgbClr val="454546"/>
                </a:solidFill>
                <a:latin typeface="HelveticaNeueLTPro-Blk"/>
                <a:cs typeface="HelveticaNeueLTPro-Blk"/>
              </a:rPr>
              <a:t>4</a:t>
            </a:r>
            <a:r>
              <a:rPr sz="806" b="1">
                <a:solidFill>
                  <a:srgbClr val="454546"/>
                </a:solidFill>
                <a:latin typeface="HelveticaNeueLTPro-Blk"/>
                <a:cs typeface="HelveticaNeueLTPro-Blk"/>
              </a:rPr>
              <a:t>5</a:t>
            </a:r>
            <a:endParaRPr sz="806">
              <a:solidFill>
                <a:srgbClr val="454546"/>
              </a:solidFill>
              <a:latin typeface="HelveticaNeueLTPro-Blk"/>
              <a:cs typeface="HelveticaNeueLTPro-Blk"/>
            </a:endParaRPr>
          </a:p>
        </p:txBody>
      </p:sp>
      <p:sp>
        <p:nvSpPr>
          <p:cNvPr id="7" name="object 10">
            <a:extLst>
              <a:ext uri="{FF2B5EF4-FFF2-40B4-BE49-F238E27FC236}">
                <a16:creationId xmlns:a16="http://schemas.microsoft.com/office/drawing/2014/main" id="{9401C43E-DFF6-454A-BDF9-568D026B2F28}"/>
              </a:ext>
            </a:extLst>
          </p:cNvPr>
          <p:cNvSpPr/>
          <p:nvPr userDrawn="1"/>
        </p:nvSpPr>
        <p:spPr>
          <a:xfrm>
            <a:off x="8968399" y="4022700"/>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C2CD23"/>
          </a:solidFill>
        </p:spPr>
        <p:txBody>
          <a:bodyPr wrap="square" lIns="0" tIns="0" rIns="0" bIns="0" rtlCol="0"/>
          <a:lstStyle/>
          <a:p>
            <a:pPr defTabSz="368686"/>
            <a:endParaRPr sz="1452">
              <a:solidFill>
                <a:srgbClr val="C2CD23"/>
              </a:solidFill>
              <a:latin typeface="Calibri" panose="020F0502020204030204"/>
            </a:endParaRPr>
          </a:p>
        </p:txBody>
      </p:sp>
      <p:sp>
        <p:nvSpPr>
          <p:cNvPr id="8" name="object 11">
            <a:extLst>
              <a:ext uri="{FF2B5EF4-FFF2-40B4-BE49-F238E27FC236}">
                <a16:creationId xmlns:a16="http://schemas.microsoft.com/office/drawing/2014/main" id="{275BEDB3-E27B-794E-82D5-BF3FF313762E}"/>
              </a:ext>
            </a:extLst>
          </p:cNvPr>
          <p:cNvSpPr txBox="1"/>
          <p:nvPr userDrawn="1"/>
        </p:nvSpPr>
        <p:spPr>
          <a:xfrm>
            <a:off x="9074278" y="4099284"/>
            <a:ext cx="954980"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4">
                <a:solidFill>
                  <a:srgbClr val="454546"/>
                </a:solidFill>
                <a:latin typeface="HelveticaNeueLTPro-Blk"/>
                <a:cs typeface="HelveticaNeueLTPro-Blk"/>
              </a:rPr>
              <a:t>390  </a:t>
            </a:r>
            <a:r>
              <a:rPr sz="806" b="1">
                <a:solidFill>
                  <a:srgbClr val="454546"/>
                </a:solidFill>
                <a:latin typeface="HelveticaNeueLTPro-Blk"/>
                <a:cs typeface="HelveticaNeueLTPro-Blk"/>
              </a:rPr>
              <a:t>C</a:t>
            </a:r>
            <a:r>
              <a:rPr sz="806" b="1" spc="12">
                <a:solidFill>
                  <a:srgbClr val="454546"/>
                </a:solidFill>
                <a:latin typeface="HelveticaNeueLTPro-Blk"/>
                <a:cs typeface="HelveticaNeueLTPro-Blk"/>
              </a:rPr>
              <a:t>2</a:t>
            </a:r>
            <a:r>
              <a:rPr sz="806" b="1" spc="20">
                <a:solidFill>
                  <a:srgbClr val="454546"/>
                </a:solidFill>
                <a:latin typeface="HelveticaNeueLTPro-Blk"/>
                <a:cs typeface="HelveticaNeueLTPro-Blk"/>
              </a:rPr>
              <a:t>2</a:t>
            </a:r>
            <a:r>
              <a:rPr sz="806" b="1" spc="8">
                <a:solidFill>
                  <a:srgbClr val="454546"/>
                </a:solidFill>
                <a:latin typeface="HelveticaNeueLTPro-Blk"/>
                <a:cs typeface="HelveticaNeueLTPro-Blk"/>
              </a:rPr>
              <a:t>/</a:t>
            </a:r>
            <a:r>
              <a:rPr sz="806" b="1" spc="12">
                <a:solidFill>
                  <a:srgbClr val="454546"/>
                </a:solidFill>
                <a:latin typeface="HelveticaNeueLTPro-Blk"/>
                <a:cs typeface="HelveticaNeueLTPro-Blk"/>
              </a:rPr>
              <a:t>M</a:t>
            </a:r>
            <a:r>
              <a:rPr sz="806" b="1" spc="-20">
                <a:solidFill>
                  <a:srgbClr val="454546"/>
                </a:solidFill>
                <a:latin typeface="HelveticaNeueLTPro-Blk"/>
                <a:cs typeface="HelveticaNeueLTPro-Blk"/>
              </a:rPr>
              <a:t>0</a:t>
            </a:r>
            <a:r>
              <a:rPr sz="806" b="1" spc="44">
                <a:solidFill>
                  <a:srgbClr val="454546"/>
                </a:solidFill>
                <a:latin typeface="HelveticaNeueLTPro-Blk"/>
                <a:cs typeface="HelveticaNeueLTPro-Blk"/>
              </a:rPr>
              <a:t>/</a:t>
            </a:r>
            <a:r>
              <a:rPr sz="806" b="1" spc="-36">
                <a:solidFill>
                  <a:srgbClr val="454546"/>
                </a:solidFill>
                <a:latin typeface="HelveticaNeueLTPro-Blk"/>
                <a:cs typeface="HelveticaNeueLTPro-Blk"/>
              </a:rPr>
              <a:t>Y1</a:t>
            </a:r>
            <a:r>
              <a:rPr sz="806" b="1" spc="8">
                <a:solidFill>
                  <a:srgbClr val="454546"/>
                </a:solidFill>
                <a:latin typeface="HelveticaNeueLTPro-Blk"/>
                <a:cs typeface="HelveticaNeueLTPro-Blk"/>
              </a:rPr>
              <a:t>0</a:t>
            </a:r>
            <a:r>
              <a:rPr sz="806" b="1" spc="-20">
                <a:solidFill>
                  <a:srgbClr val="454546"/>
                </a:solidFill>
                <a:latin typeface="HelveticaNeueLTPro-Blk"/>
                <a:cs typeface="HelveticaNeueLTPro-Blk"/>
              </a:rPr>
              <a:t>0</a:t>
            </a:r>
            <a:r>
              <a:rPr sz="806" b="1" spc="8">
                <a:solidFill>
                  <a:srgbClr val="454546"/>
                </a:solidFill>
                <a:latin typeface="HelveticaNeueLTPro-Blk"/>
                <a:cs typeface="HelveticaNeueLTPro-Blk"/>
              </a:rPr>
              <a:t>/</a:t>
            </a:r>
            <a:r>
              <a:rPr sz="806" b="1" spc="-4">
                <a:solidFill>
                  <a:srgbClr val="454546"/>
                </a:solidFill>
                <a:latin typeface="HelveticaNeueLTPro-Blk"/>
                <a:cs typeface="HelveticaNeueLTPro-Blk"/>
              </a:rPr>
              <a:t>K</a:t>
            </a:r>
            <a:r>
              <a:rPr sz="806" b="1">
                <a:solidFill>
                  <a:srgbClr val="454546"/>
                </a:solidFill>
                <a:latin typeface="HelveticaNeueLTPro-Blk"/>
                <a:cs typeface="HelveticaNeueLTPro-Blk"/>
              </a:rPr>
              <a:t>8  </a:t>
            </a:r>
            <a:r>
              <a:rPr sz="806" b="1" spc="-4">
                <a:solidFill>
                  <a:srgbClr val="454546"/>
                </a:solidFill>
                <a:latin typeface="HelveticaNeueLTPro-Blk"/>
                <a:cs typeface="HelveticaNeueLTPro-Blk"/>
              </a:rPr>
              <a:t>R194/G205/B35</a:t>
            </a:r>
            <a:endParaRPr sz="806">
              <a:solidFill>
                <a:srgbClr val="454546"/>
              </a:solidFill>
              <a:latin typeface="HelveticaNeueLTPro-Blk"/>
              <a:cs typeface="HelveticaNeueLTPro-Blk"/>
            </a:endParaRPr>
          </a:p>
        </p:txBody>
      </p:sp>
      <p:sp>
        <p:nvSpPr>
          <p:cNvPr id="9" name="object 12">
            <a:extLst>
              <a:ext uri="{FF2B5EF4-FFF2-40B4-BE49-F238E27FC236}">
                <a16:creationId xmlns:a16="http://schemas.microsoft.com/office/drawing/2014/main" id="{55755B21-7CF9-3A4D-BCF8-CD464741CC86}"/>
              </a:ext>
            </a:extLst>
          </p:cNvPr>
          <p:cNvSpPr/>
          <p:nvPr userDrawn="1"/>
        </p:nvSpPr>
        <p:spPr>
          <a:xfrm>
            <a:off x="8968399" y="4917682"/>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6A2C91"/>
          </a:solidFill>
        </p:spPr>
        <p:txBody>
          <a:bodyPr wrap="square" lIns="0" tIns="0" rIns="0" bIns="0" rtlCol="0"/>
          <a:lstStyle/>
          <a:p>
            <a:pPr defTabSz="368686"/>
            <a:endParaRPr sz="1452">
              <a:solidFill>
                <a:srgbClr val="6A2C91"/>
              </a:solidFill>
              <a:latin typeface="Calibri" panose="020F0502020204030204"/>
            </a:endParaRPr>
          </a:p>
        </p:txBody>
      </p:sp>
      <p:sp>
        <p:nvSpPr>
          <p:cNvPr id="10" name="object 13">
            <a:extLst>
              <a:ext uri="{FF2B5EF4-FFF2-40B4-BE49-F238E27FC236}">
                <a16:creationId xmlns:a16="http://schemas.microsoft.com/office/drawing/2014/main" id="{DF4D1B1C-4C72-3A45-AAF0-F0752AD88B2D}"/>
              </a:ext>
            </a:extLst>
          </p:cNvPr>
          <p:cNvSpPr txBox="1"/>
          <p:nvPr userDrawn="1"/>
        </p:nvSpPr>
        <p:spPr>
          <a:xfrm>
            <a:off x="9074277" y="4994266"/>
            <a:ext cx="941155"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FFFFFF"/>
                </a:solidFill>
                <a:latin typeface="HelveticaNeueLTPro-Blk"/>
                <a:cs typeface="HelveticaNeueLTPro-Blk"/>
              </a:rPr>
              <a:t>PANTONE </a:t>
            </a:r>
            <a:r>
              <a:rPr sz="806" b="1" spc="-4">
                <a:solidFill>
                  <a:srgbClr val="FFFFFF"/>
                </a:solidFill>
                <a:latin typeface="HelveticaNeueLTPro-Blk"/>
                <a:cs typeface="HelveticaNeueLTPro-Blk"/>
              </a:rPr>
              <a:t>527  </a:t>
            </a:r>
            <a:r>
              <a:rPr sz="806" b="1" spc="-12">
                <a:solidFill>
                  <a:srgbClr val="FFFFFF"/>
                </a:solidFill>
                <a:latin typeface="HelveticaNeueLTPro-Blk"/>
                <a:cs typeface="HelveticaNeueLTPro-Blk"/>
              </a:rPr>
              <a:t>C</a:t>
            </a:r>
            <a:r>
              <a:rPr sz="806" b="1" spc="-16">
                <a:solidFill>
                  <a:srgbClr val="FFFFFF"/>
                </a:solidFill>
                <a:latin typeface="HelveticaNeueLTPro-Blk"/>
                <a:cs typeface="HelveticaNeueLTPro-Blk"/>
              </a:rPr>
              <a:t>7</a:t>
            </a:r>
            <a:r>
              <a:rPr sz="806" b="1" spc="-4">
                <a:solidFill>
                  <a:srgbClr val="FFFFFF"/>
                </a:solidFill>
                <a:latin typeface="HelveticaNeueLTPro-Blk"/>
                <a:cs typeface="HelveticaNeueLTPro-Blk"/>
              </a:rPr>
              <a:t>3</a:t>
            </a:r>
            <a:r>
              <a:rPr sz="806" b="1" spc="8">
                <a:solidFill>
                  <a:srgbClr val="FFFFFF"/>
                </a:solidFill>
                <a:latin typeface="HelveticaNeueLTPro-Blk"/>
                <a:cs typeface="HelveticaNeueLTPro-Blk"/>
              </a:rPr>
              <a:t>/</a:t>
            </a:r>
            <a:r>
              <a:rPr sz="806" b="1" spc="-32">
                <a:solidFill>
                  <a:srgbClr val="FFFFFF"/>
                </a:solidFill>
                <a:latin typeface="HelveticaNeueLTPro-Blk"/>
                <a:cs typeface="HelveticaNeueLTPro-Blk"/>
              </a:rPr>
              <a:t>M</a:t>
            </a:r>
            <a:r>
              <a:rPr sz="806" b="1" spc="-36">
                <a:solidFill>
                  <a:srgbClr val="FFFFFF"/>
                </a:solidFill>
                <a:latin typeface="HelveticaNeueLTPro-Blk"/>
                <a:cs typeface="HelveticaNeueLTPro-Blk"/>
              </a:rPr>
              <a:t>1</a:t>
            </a:r>
            <a:r>
              <a:rPr sz="806" b="1" spc="8">
                <a:solidFill>
                  <a:srgbClr val="FFFFFF"/>
                </a:solidFill>
                <a:latin typeface="HelveticaNeueLTPro-Blk"/>
                <a:cs typeface="HelveticaNeueLTPro-Blk"/>
              </a:rPr>
              <a:t>0</a:t>
            </a:r>
            <a:r>
              <a:rPr sz="806" b="1" spc="-20">
                <a:solidFill>
                  <a:srgbClr val="FFFFFF"/>
                </a:solidFill>
                <a:latin typeface="HelveticaNeueLTPro-Blk"/>
                <a:cs typeface="HelveticaNeueLTPro-Blk"/>
              </a:rPr>
              <a:t>0</a:t>
            </a:r>
            <a:r>
              <a:rPr sz="806" b="1" spc="44">
                <a:solidFill>
                  <a:srgbClr val="FFFFFF"/>
                </a:solidFill>
                <a:latin typeface="HelveticaNeueLTPro-Blk"/>
                <a:cs typeface="HelveticaNeueLTPro-Blk"/>
              </a:rPr>
              <a:t>/</a:t>
            </a:r>
            <a:r>
              <a:rPr sz="806" b="1" spc="-20">
                <a:solidFill>
                  <a:srgbClr val="FFFFFF"/>
                </a:solidFill>
                <a:latin typeface="HelveticaNeueLTPro-Blk"/>
                <a:cs typeface="HelveticaNeueLTPro-Blk"/>
              </a:rPr>
              <a:t>Y0</a:t>
            </a:r>
            <a:r>
              <a:rPr sz="806" b="1" spc="8">
                <a:solidFill>
                  <a:srgbClr val="FFFFFF"/>
                </a:solidFill>
                <a:latin typeface="HelveticaNeueLTPro-Blk"/>
                <a:cs typeface="HelveticaNeueLTPro-Blk"/>
              </a:rPr>
              <a:t>/</a:t>
            </a:r>
            <a:r>
              <a:rPr sz="806" b="1" spc="-24">
                <a:solidFill>
                  <a:srgbClr val="FFFFFF"/>
                </a:solidFill>
                <a:latin typeface="HelveticaNeueLTPro-Blk"/>
                <a:cs typeface="HelveticaNeueLTPro-Blk"/>
              </a:rPr>
              <a:t>K</a:t>
            </a:r>
            <a:r>
              <a:rPr sz="806" b="1">
                <a:solidFill>
                  <a:srgbClr val="FFFFFF"/>
                </a:solidFill>
                <a:latin typeface="HelveticaNeueLTPro-Blk"/>
                <a:cs typeface="HelveticaNeueLTPro-Blk"/>
              </a:rPr>
              <a:t>0  </a:t>
            </a:r>
            <a:r>
              <a:rPr sz="806" b="1" spc="-12">
                <a:solidFill>
                  <a:srgbClr val="FFFFFF"/>
                </a:solidFill>
                <a:latin typeface="HelveticaNeueLTPro-Blk"/>
                <a:cs typeface="HelveticaNeueLTPro-Blk"/>
              </a:rPr>
              <a:t>R106/G44/B145</a:t>
            </a:r>
            <a:endParaRPr sz="806">
              <a:solidFill>
                <a:prstClr val="black"/>
              </a:solidFill>
              <a:latin typeface="HelveticaNeueLTPro-Blk"/>
              <a:cs typeface="HelveticaNeueLTPro-Blk"/>
            </a:endParaRPr>
          </a:p>
        </p:txBody>
      </p:sp>
      <p:sp>
        <p:nvSpPr>
          <p:cNvPr id="11" name="object 14">
            <a:extLst>
              <a:ext uri="{FF2B5EF4-FFF2-40B4-BE49-F238E27FC236}">
                <a16:creationId xmlns:a16="http://schemas.microsoft.com/office/drawing/2014/main" id="{066B0DD8-7104-6F47-81C6-F16C668E5FB2}"/>
              </a:ext>
            </a:extLst>
          </p:cNvPr>
          <p:cNvSpPr/>
          <p:nvPr userDrawn="1"/>
        </p:nvSpPr>
        <p:spPr>
          <a:xfrm>
            <a:off x="6163393" y="3127342"/>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454546"/>
          </a:solidFill>
        </p:spPr>
        <p:txBody>
          <a:bodyPr wrap="square" lIns="0" tIns="0" rIns="0" bIns="0" rtlCol="0"/>
          <a:lstStyle/>
          <a:p>
            <a:pPr defTabSz="368686"/>
            <a:endParaRPr sz="1452">
              <a:solidFill>
                <a:srgbClr val="454546"/>
              </a:solidFill>
              <a:latin typeface="Calibri" panose="020F0502020204030204"/>
            </a:endParaRPr>
          </a:p>
        </p:txBody>
      </p:sp>
      <p:sp>
        <p:nvSpPr>
          <p:cNvPr id="12" name="object 15">
            <a:extLst>
              <a:ext uri="{FF2B5EF4-FFF2-40B4-BE49-F238E27FC236}">
                <a16:creationId xmlns:a16="http://schemas.microsoft.com/office/drawing/2014/main" id="{2CB91BC2-4E5C-104F-89D0-8746DC661FD6}"/>
              </a:ext>
            </a:extLst>
          </p:cNvPr>
          <p:cNvSpPr txBox="1"/>
          <p:nvPr userDrawn="1"/>
        </p:nvSpPr>
        <p:spPr>
          <a:xfrm>
            <a:off x="6269271" y="3203926"/>
            <a:ext cx="1025132"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FFFFFF"/>
                </a:solidFill>
                <a:latin typeface="HelveticaNeueLTPro-Blk"/>
                <a:cs typeface="HelveticaNeueLTPro-Blk"/>
              </a:rPr>
              <a:t>PANTONE </a:t>
            </a:r>
            <a:r>
              <a:rPr sz="806" b="1" spc="4">
                <a:solidFill>
                  <a:srgbClr val="FFFFFF"/>
                </a:solidFill>
                <a:latin typeface="HelveticaNeueLTPro-Blk"/>
                <a:cs typeface="HelveticaNeueLTPro-Blk"/>
              </a:rPr>
              <a:t>425  </a:t>
            </a:r>
            <a:r>
              <a:rPr sz="806" b="1" spc="-4">
                <a:solidFill>
                  <a:srgbClr val="FFFFFF"/>
                </a:solidFill>
                <a:latin typeface="HelveticaNeueLTPro-Blk"/>
                <a:cs typeface="HelveticaNeueLTPro-Blk"/>
              </a:rPr>
              <a:t>C67/M60/Y58/K43  </a:t>
            </a:r>
            <a:r>
              <a:rPr sz="806" b="1" spc="-8">
                <a:solidFill>
                  <a:srgbClr val="FFFFFF"/>
                </a:solidFill>
                <a:latin typeface="HelveticaNeueLTPro-Blk"/>
                <a:cs typeface="HelveticaNeueLTPro-Blk"/>
              </a:rPr>
              <a:t>R69/G69/B70</a:t>
            </a:r>
            <a:endParaRPr sz="806">
              <a:solidFill>
                <a:prstClr val="black"/>
              </a:solidFill>
              <a:latin typeface="HelveticaNeueLTPro-Blk"/>
              <a:cs typeface="HelveticaNeueLTPro-Blk"/>
            </a:endParaRPr>
          </a:p>
        </p:txBody>
      </p:sp>
      <p:sp>
        <p:nvSpPr>
          <p:cNvPr id="13" name="object 16">
            <a:extLst>
              <a:ext uri="{FF2B5EF4-FFF2-40B4-BE49-F238E27FC236}">
                <a16:creationId xmlns:a16="http://schemas.microsoft.com/office/drawing/2014/main" id="{3389566B-8668-B543-B8C2-A6C3E321DB7F}"/>
              </a:ext>
            </a:extLst>
          </p:cNvPr>
          <p:cNvSpPr/>
          <p:nvPr userDrawn="1"/>
        </p:nvSpPr>
        <p:spPr>
          <a:xfrm>
            <a:off x="6159910" y="4022700"/>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BF22"/>
          </a:solidFill>
        </p:spPr>
        <p:txBody>
          <a:bodyPr wrap="square" lIns="0" tIns="0" rIns="0" bIns="0" rtlCol="0"/>
          <a:lstStyle/>
          <a:p>
            <a:pPr defTabSz="368686"/>
            <a:endParaRPr sz="1452">
              <a:solidFill>
                <a:prstClr val="black"/>
              </a:solidFill>
              <a:latin typeface="Calibri" panose="020F0502020204030204"/>
            </a:endParaRPr>
          </a:p>
        </p:txBody>
      </p:sp>
      <p:sp>
        <p:nvSpPr>
          <p:cNvPr id="14" name="object 17">
            <a:extLst>
              <a:ext uri="{FF2B5EF4-FFF2-40B4-BE49-F238E27FC236}">
                <a16:creationId xmlns:a16="http://schemas.microsoft.com/office/drawing/2014/main" id="{67D5F6A2-CDE4-6D4F-870A-4298B994B815}"/>
              </a:ext>
            </a:extLst>
          </p:cNvPr>
          <p:cNvSpPr txBox="1"/>
          <p:nvPr userDrawn="1"/>
        </p:nvSpPr>
        <p:spPr>
          <a:xfrm>
            <a:off x="6265790" y="4099284"/>
            <a:ext cx="889437"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12">
                <a:solidFill>
                  <a:srgbClr val="454546"/>
                </a:solidFill>
                <a:latin typeface="HelveticaNeueLTPro-Blk"/>
                <a:cs typeface="HelveticaNeueLTPro-Blk"/>
              </a:rPr>
              <a:t>7408  </a:t>
            </a:r>
            <a:r>
              <a:rPr sz="806" b="1" spc="4">
                <a:solidFill>
                  <a:srgbClr val="454546"/>
                </a:solidFill>
                <a:latin typeface="HelveticaNeueLTPro-Blk"/>
                <a:cs typeface="HelveticaNeueLTPro-Blk"/>
              </a:rPr>
              <a:t>C</a:t>
            </a:r>
            <a:r>
              <a:rPr sz="806" b="1" spc="-20">
                <a:solidFill>
                  <a:srgbClr val="454546"/>
                </a:solidFill>
                <a:latin typeface="HelveticaNeueLTPro-Blk"/>
                <a:cs typeface="HelveticaNeueLTPro-Blk"/>
              </a:rPr>
              <a:t>0</a:t>
            </a:r>
            <a:r>
              <a:rPr sz="806" b="1" spc="8">
                <a:solidFill>
                  <a:srgbClr val="454546"/>
                </a:solidFill>
                <a:latin typeface="HelveticaNeueLTPro-Blk"/>
                <a:cs typeface="HelveticaNeueLTPro-Blk"/>
              </a:rPr>
              <a:t>/</a:t>
            </a:r>
            <a:r>
              <a:rPr sz="806" b="1" spc="12">
                <a:solidFill>
                  <a:srgbClr val="454546"/>
                </a:solidFill>
                <a:latin typeface="HelveticaNeueLTPro-Blk"/>
                <a:cs typeface="HelveticaNeueLTPro-Blk"/>
              </a:rPr>
              <a:t>M2</a:t>
            </a:r>
            <a:r>
              <a:rPr sz="806" b="1" spc="-12">
                <a:solidFill>
                  <a:srgbClr val="454546"/>
                </a:solidFill>
                <a:latin typeface="HelveticaNeueLTPro-Blk"/>
                <a:cs typeface="HelveticaNeueLTPro-Blk"/>
              </a:rPr>
              <a:t>5</a:t>
            </a:r>
            <a:r>
              <a:rPr sz="806" b="1" spc="44">
                <a:solidFill>
                  <a:srgbClr val="454546"/>
                </a:solidFill>
                <a:latin typeface="HelveticaNeueLTPro-Blk"/>
                <a:cs typeface="HelveticaNeueLTPro-Blk"/>
              </a:rPr>
              <a:t>/</a:t>
            </a:r>
            <a:r>
              <a:rPr sz="806" b="1" spc="-12">
                <a:solidFill>
                  <a:srgbClr val="454546"/>
                </a:solidFill>
                <a:latin typeface="HelveticaNeueLTPro-Blk"/>
                <a:cs typeface="HelveticaNeueLTPro-Blk"/>
              </a:rPr>
              <a:t>Y</a:t>
            </a:r>
            <a:r>
              <a:rPr sz="806" b="1" spc="4">
                <a:solidFill>
                  <a:srgbClr val="454546"/>
                </a:solidFill>
                <a:latin typeface="HelveticaNeueLTPro-Blk"/>
                <a:cs typeface="HelveticaNeueLTPro-Blk"/>
              </a:rPr>
              <a:t>9</a:t>
            </a:r>
            <a:r>
              <a:rPr sz="806" b="1" spc="-12">
                <a:solidFill>
                  <a:srgbClr val="454546"/>
                </a:solidFill>
                <a:latin typeface="HelveticaNeueLTPro-Blk"/>
                <a:cs typeface="HelveticaNeueLTPro-Blk"/>
              </a:rPr>
              <a:t>5</a:t>
            </a:r>
            <a:r>
              <a:rPr sz="806" b="1" spc="8">
                <a:solidFill>
                  <a:srgbClr val="454546"/>
                </a:solidFill>
                <a:latin typeface="HelveticaNeueLTPro-Blk"/>
                <a:cs typeface="HelveticaNeueLTPro-Blk"/>
              </a:rPr>
              <a:t>/</a:t>
            </a:r>
            <a:r>
              <a:rPr sz="806" b="1" spc="-24">
                <a:solidFill>
                  <a:srgbClr val="454546"/>
                </a:solidFill>
                <a:latin typeface="HelveticaNeueLTPro-Blk"/>
                <a:cs typeface="HelveticaNeueLTPro-Blk"/>
              </a:rPr>
              <a:t>K</a:t>
            </a:r>
            <a:r>
              <a:rPr sz="806" b="1">
                <a:solidFill>
                  <a:srgbClr val="454546"/>
                </a:solidFill>
                <a:latin typeface="HelveticaNeueLTPro-Blk"/>
                <a:cs typeface="HelveticaNeueLTPro-Blk"/>
              </a:rPr>
              <a:t>0  </a:t>
            </a:r>
            <a:r>
              <a:rPr sz="806" b="1" spc="-12">
                <a:solidFill>
                  <a:srgbClr val="454546"/>
                </a:solidFill>
                <a:latin typeface="HelveticaNeueLTPro-Blk"/>
                <a:cs typeface="HelveticaNeueLTPro-Blk"/>
              </a:rPr>
              <a:t>R255/G191/B34</a:t>
            </a:r>
            <a:endParaRPr sz="806">
              <a:solidFill>
                <a:srgbClr val="454546"/>
              </a:solidFill>
              <a:latin typeface="HelveticaNeueLTPro-Blk"/>
              <a:cs typeface="HelveticaNeueLTPro-Blk"/>
            </a:endParaRPr>
          </a:p>
        </p:txBody>
      </p:sp>
      <p:sp>
        <p:nvSpPr>
          <p:cNvPr id="15" name="object 18">
            <a:extLst>
              <a:ext uri="{FF2B5EF4-FFF2-40B4-BE49-F238E27FC236}">
                <a16:creationId xmlns:a16="http://schemas.microsoft.com/office/drawing/2014/main" id="{94062D12-7027-7540-B2D0-91D1F654F299}"/>
              </a:ext>
            </a:extLst>
          </p:cNvPr>
          <p:cNvSpPr/>
          <p:nvPr userDrawn="1"/>
        </p:nvSpPr>
        <p:spPr>
          <a:xfrm>
            <a:off x="8968399" y="2232360"/>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26522"/>
          </a:solidFill>
        </p:spPr>
        <p:txBody>
          <a:bodyPr wrap="square" lIns="0" tIns="0" rIns="0" bIns="0" rtlCol="0"/>
          <a:lstStyle/>
          <a:p>
            <a:pPr defTabSz="368686"/>
            <a:endParaRPr sz="1452">
              <a:solidFill>
                <a:srgbClr val="F26522"/>
              </a:solidFill>
              <a:latin typeface="Calibri" panose="020F0502020204030204"/>
            </a:endParaRPr>
          </a:p>
        </p:txBody>
      </p:sp>
      <p:sp>
        <p:nvSpPr>
          <p:cNvPr id="16" name="object 19">
            <a:extLst>
              <a:ext uri="{FF2B5EF4-FFF2-40B4-BE49-F238E27FC236}">
                <a16:creationId xmlns:a16="http://schemas.microsoft.com/office/drawing/2014/main" id="{7E4B378D-CF56-5E41-9003-17C347983F94}"/>
              </a:ext>
            </a:extLst>
          </p:cNvPr>
          <p:cNvSpPr txBox="1"/>
          <p:nvPr userDrawn="1"/>
        </p:nvSpPr>
        <p:spPr>
          <a:xfrm>
            <a:off x="9074277" y="2282968"/>
            <a:ext cx="1603883" cy="730603"/>
          </a:xfrm>
          <a:prstGeom prst="rect">
            <a:avLst/>
          </a:prstGeom>
        </p:spPr>
        <p:txBody>
          <a:bodyPr vert="horz" wrap="square" lIns="0" tIns="10241" rIns="0" bIns="0" rtlCol="0">
            <a:spAutoFit/>
          </a:bodyPr>
          <a:lstStyle/>
          <a:p>
            <a:pPr marL="10241" defTabSz="368686">
              <a:lnSpc>
                <a:spcPts val="927"/>
              </a:lnSpc>
              <a:spcBef>
                <a:spcPts val="81"/>
              </a:spcBef>
            </a:pPr>
            <a:r>
              <a:rPr sz="806" b="1">
                <a:solidFill>
                  <a:schemeClr val="bg1"/>
                </a:solidFill>
                <a:latin typeface="HelveticaNeueLTPro-Blk"/>
                <a:cs typeface="HelveticaNeueLTPro-Blk"/>
              </a:rPr>
              <a:t>PANTONE</a:t>
            </a:r>
            <a:r>
              <a:rPr sz="806" b="1" spc="-8">
                <a:solidFill>
                  <a:schemeClr val="bg1"/>
                </a:solidFill>
                <a:latin typeface="HelveticaNeueLTPro-Blk"/>
                <a:cs typeface="HelveticaNeueLTPro-Blk"/>
              </a:rPr>
              <a:t> </a:t>
            </a:r>
            <a:r>
              <a:rPr sz="806" b="1" spc="-16">
                <a:solidFill>
                  <a:schemeClr val="bg1"/>
                </a:solidFill>
                <a:latin typeface="HelveticaNeueLTPro-Blk"/>
                <a:cs typeface="HelveticaNeueLTPro-Blk"/>
              </a:rPr>
              <a:t>166</a:t>
            </a:r>
            <a:endParaRPr sz="806">
              <a:solidFill>
                <a:schemeClr val="bg1"/>
              </a:solidFill>
              <a:latin typeface="HelveticaNeueLTPro-Blk"/>
              <a:cs typeface="HelveticaNeueLTPro-Blk"/>
            </a:endParaRPr>
          </a:p>
          <a:p>
            <a:pPr marL="10241" marR="4097" defTabSz="368686">
              <a:lnSpc>
                <a:spcPts val="887"/>
              </a:lnSpc>
              <a:spcBef>
                <a:spcPts val="56"/>
              </a:spcBef>
            </a:pPr>
            <a:r>
              <a:rPr sz="806" b="1" spc="4">
                <a:solidFill>
                  <a:schemeClr val="bg1"/>
                </a:solidFill>
                <a:latin typeface="HelveticaNeueLTPro-Blk"/>
                <a:cs typeface="HelveticaNeueLTPro-Blk"/>
              </a:rPr>
              <a:t>C:0 </a:t>
            </a:r>
            <a:r>
              <a:rPr sz="806" b="1" spc="-8">
                <a:solidFill>
                  <a:schemeClr val="bg1"/>
                </a:solidFill>
                <a:latin typeface="HelveticaNeueLTPro-Blk"/>
                <a:cs typeface="HelveticaNeueLTPro-Blk"/>
              </a:rPr>
              <a:t>M:75 </a:t>
            </a:r>
            <a:r>
              <a:rPr sz="806" b="1" spc="-20">
                <a:solidFill>
                  <a:schemeClr val="bg1"/>
                </a:solidFill>
                <a:latin typeface="HelveticaNeueLTPro-Blk"/>
                <a:cs typeface="HelveticaNeueLTPro-Blk"/>
              </a:rPr>
              <a:t>Y:100</a:t>
            </a:r>
            <a:r>
              <a:rPr sz="806" b="1" spc="-48">
                <a:solidFill>
                  <a:schemeClr val="bg1"/>
                </a:solidFill>
                <a:latin typeface="HelveticaNeueLTPro-Blk"/>
                <a:cs typeface="HelveticaNeueLTPro-Blk"/>
              </a:rPr>
              <a:t> </a:t>
            </a:r>
            <a:r>
              <a:rPr sz="806" b="1" spc="4">
                <a:solidFill>
                  <a:schemeClr val="bg1"/>
                </a:solidFill>
                <a:latin typeface="HelveticaNeueLTPro-Blk"/>
                <a:cs typeface="HelveticaNeueLTPro-Blk"/>
              </a:rPr>
              <a:t>K:0  </a:t>
            </a:r>
            <a:br>
              <a:rPr lang="en-GB" sz="806" b="1" spc="4">
                <a:solidFill>
                  <a:schemeClr val="bg1"/>
                </a:solidFill>
                <a:latin typeface="HelveticaNeueLTPro-Blk"/>
                <a:cs typeface="HelveticaNeueLTPro-Blk"/>
              </a:rPr>
            </a:br>
            <a:r>
              <a:rPr sz="806" b="1" spc="4">
                <a:solidFill>
                  <a:schemeClr val="bg1"/>
                </a:solidFill>
                <a:latin typeface="HelveticaNeueLTPro-Blk"/>
                <a:cs typeface="HelveticaNeueLTPro-Blk"/>
              </a:rPr>
              <a:t>R:242 </a:t>
            </a:r>
            <a:r>
              <a:rPr sz="806" b="1" spc="-20">
                <a:solidFill>
                  <a:schemeClr val="bg1"/>
                </a:solidFill>
                <a:latin typeface="HelveticaNeueLTPro-Blk"/>
                <a:cs typeface="HelveticaNeueLTPro-Blk"/>
              </a:rPr>
              <a:t>G:101</a:t>
            </a:r>
            <a:r>
              <a:rPr sz="806" b="1" spc="-28">
                <a:solidFill>
                  <a:schemeClr val="bg1"/>
                </a:solidFill>
                <a:latin typeface="HelveticaNeueLTPro-Blk"/>
                <a:cs typeface="HelveticaNeueLTPro-Blk"/>
              </a:rPr>
              <a:t> </a:t>
            </a:r>
            <a:r>
              <a:rPr sz="806" b="1" spc="4">
                <a:solidFill>
                  <a:schemeClr val="bg1"/>
                </a:solidFill>
                <a:latin typeface="HelveticaNeueLTPro-Blk"/>
                <a:cs typeface="HelveticaNeueLTPro-Blk"/>
              </a:rPr>
              <a:t>B:34</a:t>
            </a:r>
            <a:endParaRPr lang="en-GB" sz="806" b="1" spc="4">
              <a:solidFill>
                <a:schemeClr val="bg1"/>
              </a:solidFill>
              <a:latin typeface="HelveticaNeueLTPro-Blk"/>
              <a:cs typeface="HelveticaNeueLTPro-Blk"/>
            </a:endParaRPr>
          </a:p>
          <a:p>
            <a:pPr marL="10241" marR="4097" defTabSz="368686">
              <a:lnSpc>
                <a:spcPts val="887"/>
              </a:lnSpc>
              <a:spcBef>
                <a:spcPts val="56"/>
              </a:spcBef>
            </a:pPr>
            <a:r>
              <a:rPr lang="en-GB" sz="700" b="0" i="0" spc="4">
                <a:solidFill>
                  <a:schemeClr val="bg1"/>
                </a:solidFill>
                <a:latin typeface="HelveticaNeueLT Pro 65 Md" panose="020B0604020202020204" pitchFamily="34" charset="77"/>
                <a:cs typeface="HelveticaNeueLTPro-Blk"/>
              </a:rPr>
              <a:t>Please note that the white and </a:t>
            </a:r>
            <a:br>
              <a:rPr lang="en-GB" sz="700" b="0" i="0" spc="4">
                <a:solidFill>
                  <a:schemeClr val="bg1"/>
                </a:solidFill>
                <a:latin typeface="HelveticaNeueLT Pro 65 Md" panose="020B0604020202020204" pitchFamily="34" charset="77"/>
                <a:cs typeface="HelveticaNeueLTPro-Blk"/>
              </a:rPr>
            </a:br>
            <a:r>
              <a:rPr lang="en-GB" sz="700" b="0" i="0" spc="4">
                <a:solidFill>
                  <a:schemeClr val="bg1"/>
                </a:solidFill>
                <a:latin typeface="HelveticaNeueLT Pro 65 Md" panose="020B0604020202020204" pitchFamily="34" charset="77"/>
                <a:cs typeface="HelveticaNeueLTPro-Blk"/>
              </a:rPr>
              <a:t>grey copy is not to be used </a:t>
            </a:r>
            <a:br>
              <a:rPr lang="en-GB" sz="700" b="0" i="0" spc="4">
                <a:solidFill>
                  <a:schemeClr val="bg1"/>
                </a:solidFill>
                <a:latin typeface="HelveticaNeueLT Pro 65 Md" panose="020B0604020202020204" pitchFamily="34" charset="77"/>
                <a:cs typeface="HelveticaNeueLTPro-Blk"/>
              </a:rPr>
            </a:br>
            <a:r>
              <a:rPr lang="en-GB" sz="700" b="0" i="0" spc="4">
                <a:solidFill>
                  <a:schemeClr val="bg1"/>
                </a:solidFill>
                <a:latin typeface="HelveticaNeueLT Pro 65 Md" panose="020B0604020202020204" pitchFamily="34" charset="77"/>
                <a:cs typeface="HelveticaNeueLTPro-Blk"/>
              </a:rPr>
              <a:t>for normal text elements.</a:t>
            </a:r>
            <a:endParaRPr sz="700" b="0" i="0">
              <a:solidFill>
                <a:schemeClr val="bg1"/>
              </a:solidFill>
              <a:latin typeface="HelveticaNeueLT Pro 65 Md" panose="020B0604020202020204" pitchFamily="34" charset="77"/>
              <a:cs typeface="HelveticaNeueLTPro-Blk"/>
            </a:endParaRPr>
          </a:p>
        </p:txBody>
      </p:sp>
      <p:sp>
        <p:nvSpPr>
          <p:cNvPr id="17" name="object 20">
            <a:extLst>
              <a:ext uri="{FF2B5EF4-FFF2-40B4-BE49-F238E27FC236}">
                <a16:creationId xmlns:a16="http://schemas.microsoft.com/office/drawing/2014/main" id="{A84E9A33-66B1-8D43-AAFE-E75634F30D0B}"/>
              </a:ext>
            </a:extLst>
          </p:cNvPr>
          <p:cNvSpPr/>
          <p:nvPr userDrawn="1"/>
        </p:nvSpPr>
        <p:spPr>
          <a:xfrm>
            <a:off x="6155710" y="4917682"/>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E600"/>
          </a:solidFill>
          <a:ln>
            <a:noFill/>
          </a:ln>
        </p:spPr>
        <p:txBody>
          <a:bodyPr wrap="square" lIns="0" tIns="0" rIns="0" bIns="0" rtlCol="0"/>
          <a:lstStyle/>
          <a:p>
            <a:pPr defTabSz="368686"/>
            <a:endParaRPr sz="1452">
              <a:solidFill>
                <a:srgbClr val="FFBF22"/>
              </a:solidFill>
              <a:latin typeface="Calibri" panose="020F0502020204030204"/>
            </a:endParaRPr>
          </a:p>
        </p:txBody>
      </p:sp>
      <p:sp>
        <p:nvSpPr>
          <p:cNvPr id="18" name="object 21">
            <a:extLst>
              <a:ext uri="{FF2B5EF4-FFF2-40B4-BE49-F238E27FC236}">
                <a16:creationId xmlns:a16="http://schemas.microsoft.com/office/drawing/2014/main" id="{2EDC15B3-02D3-E144-849D-495D1E925D32}"/>
              </a:ext>
            </a:extLst>
          </p:cNvPr>
          <p:cNvSpPr txBox="1"/>
          <p:nvPr userDrawn="1"/>
        </p:nvSpPr>
        <p:spPr>
          <a:xfrm>
            <a:off x="6261588" y="4994266"/>
            <a:ext cx="991848"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12">
                <a:solidFill>
                  <a:srgbClr val="454546"/>
                </a:solidFill>
                <a:latin typeface="HelveticaNeueLTPro-Blk"/>
                <a:cs typeface="HelveticaNeueLTPro-Blk"/>
              </a:rPr>
              <a:t>108  </a:t>
            </a:r>
            <a:r>
              <a:rPr sz="806" b="1" spc="4">
                <a:solidFill>
                  <a:srgbClr val="454546"/>
                </a:solidFill>
                <a:latin typeface="HelveticaNeueLTPro-Blk"/>
                <a:cs typeface="HelveticaNeueLTPro-Blk"/>
              </a:rPr>
              <a:t>C:0 </a:t>
            </a:r>
            <a:r>
              <a:rPr sz="806" b="1" spc="8">
                <a:solidFill>
                  <a:srgbClr val="454546"/>
                </a:solidFill>
                <a:latin typeface="HelveticaNeueLTPro-Blk"/>
                <a:cs typeface="HelveticaNeueLTPro-Blk"/>
              </a:rPr>
              <a:t>M:0 </a:t>
            </a:r>
            <a:r>
              <a:rPr sz="806" b="1" spc="-20">
                <a:solidFill>
                  <a:srgbClr val="454546"/>
                </a:solidFill>
                <a:latin typeface="HelveticaNeueLTPro-Blk"/>
                <a:cs typeface="HelveticaNeueLTPro-Blk"/>
              </a:rPr>
              <a:t>Y:100</a:t>
            </a:r>
            <a:r>
              <a:rPr sz="806" b="1" spc="-69">
                <a:solidFill>
                  <a:srgbClr val="454546"/>
                </a:solidFill>
                <a:latin typeface="HelveticaNeueLTPro-Blk"/>
                <a:cs typeface="HelveticaNeueLTPro-Blk"/>
              </a:rPr>
              <a:t> </a:t>
            </a:r>
            <a:r>
              <a:rPr sz="806" b="1" spc="4">
                <a:solidFill>
                  <a:srgbClr val="454546"/>
                </a:solidFill>
                <a:latin typeface="HelveticaNeueLTPro-Blk"/>
                <a:cs typeface="HelveticaNeueLTPro-Blk"/>
              </a:rPr>
              <a:t>K:0  </a:t>
            </a:r>
            <a:r>
              <a:rPr sz="806" b="1" spc="8">
                <a:solidFill>
                  <a:srgbClr val="454546"/>
                </a:solidFill>
                <a:latin typeface="HelveticaNeueLTPro-Blk"/>
                <a:cs typeface="HelveticaNeueLTPro-Blk"/>
              </a:rPr>
              <a:t>R:255 </a:t>
            </a:r>
            <a:r>
              <a:rPr sz="806" b="1" spc="4">
                <a:solidFill>
                  <a:srgbClr val="454546"/>
                </a:solidFill>
                <a:latin typeface="HelveticaNeueLTPro-Blk"/>
                <a:cs typeface="HelveticaNeueLTPro-Blk"/>
              </a:rPr>
              <a:t>G:230</a:t>
            </a:r>
            <a:r>
              <a:rPr sz="806" b="1" spc="-40">
                <a:solidFill>
                  <a:srgbClr val="454546"/>
                </a:solidFill>
                <a:latin typeface="HelveticaNeueLTPro-Blk"/>
                <a:cs typeface="HelveticaNeueLTPro-Blk"/>
              </a:rPr>
              <a:t> </a:t>
            </a:r>
            <a:r>
              <a:rPr sz="806" b="1" spc="8">
                <a:solidFill>
                  <a:srgbClr val="454546"/>
                </a:solidFill>
                <a:latin typeface="HelveticaNeueLTPro-Blk"/>
                <a:cs typeface="HelveticaNeueLTPro-Blk"/>
              </a:rPr>
              <a:t>B:0</a:t>
            </a:r>
            <a:endParaRPr sz="806">
              <a:solidFill>
                <a:srgbClr val="454546"/>
              </a:solidFill>
              <a:latin typeface="HelveticaNeueLTPro-Blk"/>
              <a:cs typeface="HelveticaNeueLTPro-Blk"/>
            </a:endParaRPr>
          </a:p>
        </p:txBody>
      </p:sp>
      <p:sp>
        <p:nvSpPr>
          <p:cNvPr id="19" name="object 2">
            <a:extLst>
              <a:ext uri="{FF2B5EF4-FFF2-40B4-BE49-F238E27FC236}">
                <a16:creationId xmlns:a16="http://schemas.microsoft.com/office/drawing/2014/main" id="{D65B0A28-BEED-464F-B891-E16761BDB641}"/>
              </a:ext>
            </a:extLst>
          </p:cNvPr>
          <p:cNvSpPr txBox="1"/>
          <p:nvPr userDrawn="1"/>
        </p:nvSpPr>
        <p:spPr>
          <a:xfrm>
            <a:off x="6159910" y="285729"/>
            <a:ext cx="5443296" cy="1513253"/>
          </a:xfrm>
          <a:prstGeom prst="rect">
            <a:avLst/>
          </a:prstGeom>
        </p:spPr>
        <p:txBody>
          <a:bodyPr vert="horz" wrap="square" lIns="0" tIns="10241" rIns="0" bIns="0" rtlCol="0">
            <a:spAutoFit/>
          </a:bodyPr>
          <a:lstStyle/>
          <a:p>
            <a:pPr marL="10241" defTabSz="737372">
              <a:spcBef>
                <a:spcPts val="81"/>
              </a:spcBef>
            </a:pPr>
            <a:r>
              <a:rPr sz="968" b="1">
                <a:solidFill>
                  <a:srgbClr val="D43900"/>
                </a:solidFill>
                <a:latin typeface="HelveticaNeueLTPro-Hv"/>
                <a:cs typeface="HelveticaNeueLTPro-Hv"/>
              </a:rPr>
              <a:t>Primary</a:t>
            </a:r>
            <a:endParaRPr sz="968">
              <a:solidFill>
                <a:srgbClr val="D43900"/>
              </a:solidFill>
              <a:latin typeface="HelveticaNeueLTPro-Hv"/>
              <a:cs typeface="HelveticaNeueLTPro-Hv"/>
            </a:endParaRPr>
          </a:p>
          <a:p>
            <a:pPr marL="10241" marR="4097" defTabSz="737372">
              <a:lnSpc>
                <a:spcPct val="125000"/>
              </a:lnSpc>
              <a:spcAft>
                <a:spcPts val="484"/>
              </a:spcAft>
            </a:pPr>
            <a:r>
              <a:rPr sz="806" b="0" i="0" spc="-4">
                <a:solidFill>
                  <a:srgbClr val="454546"/>
                </a:solidFill>
                <a:latin typeface="HelveticaNeueLT Pro 55 Roman" panose="020B0604020202020204" pitchFamily="34" charset="77"/>
                <a:cs typeface="HelveticaNeueLTPro-Roman"/>
              </a:rPr>
              <a:t>This </a:t>
            </a:r>
            <a:r>
              <a:rPr sz="806" b="0" i="0" spc="-8">
                <a:solidFill>
                  <a:srgbClr val="454546"/>
                </a:solidFill>
                <a:latin typeface="HelveticaNeueLT Pro 55 Roman" panose="020B0604020202020204" pitchFamily="34" charset="77"/>
                <a:cs typeface="HelveticaNeueLTPro-Roman"/>
              </a:rPr>
              <a:t>palette </a:t>
            </a:r>
            <a:r>
              <a:rPr sz="806" b="0" i="0" spc="-4">
                <a:solidFill>
                  <a:srgbClr val="454546"/>
                </a:solidFill>
                <a:latin typeface="HelveticaNeueLT Pro 55 Roman" panose="020B0604020202020204" pitchFamily="34" charset="77"/>
                <a:cs typeface="HelveticaNeueLTPro-Roman"/>
              </a:rPr>
              <a:t>consists </a:t>
            </a:r>
            <a:r>
              <a:rPr sz="806" b="0" i="0" spc="-8">
                <a:solidFill>
                  <a:srgbClr val="454546"/>
                </a:solidFill>
                <a:latin typeface="HelveticaNeueLT Pro 55 Roman" panose="020B0604020202020204" pitchFamily="34" charset="77"/>
                <a:cs typeface="HelveticaNeueLTPro-Roman"/>
              </a:rPr>
              <a:t>of </a:t>
            </a:r>
            <a:r>
              <a:rPr sz="806" b="0" i="0" spc="-12">
                <a:solidFill>
                  <a:srgbClr val="454546"/>
                </a:solidFill>
                <a:latin typeface="HelveticaNeueLT Pro 55 Roman" panose="020B0604020202020204" pitchFamily="34" charset="77"/>
                <a:cs typeface="HelveticaNeueLTPro-Roman"/>
              </a:rPr>
              <a:t>yellows </a:t>
            </a:r>
            <a:r>
              <a:rPr sz="806" b="0" i="0" spc="-4">
                <a:solidFill>
                  <a:srgbClr val="454546"/>
                </a:solidFill>
                <a:latin typeface="HelveticaNeueLT Pro 55 Roman" panose="020B0604020202020204" pitchFamily="34" charset="77"/>
                <a:cs typeface="HelveticaNeueLTPro-Roman"/>
              </a:rPr>
              <a:t>and oranges, which </a:t>
            </a:r>
            <a:r>
              <a:rPr sz="806" b="0" i="0" spc="-12">
                <a:solidFill>
                  <a:srgbClr val="454546"/>
                </a:solidFill>
                <a:latin typeface="HelveticaNeueLT Pro 55 Roman" panose="020B0604020202020204" pitchFamily="34" charset="77"/>
                <a:cs typeface="HelveticaNeueLTPro-Roman"/>
              </a:rPr>
              <a:t>radiate </a:t>
            </a:r>
            <a:r>
              <a:rPr sz="806" b="0" i="0" spc="-8">
                <a:solidFill>
                  <a:srgbClr val="454546"/>
                </a:solidFill>
                <a:latin typeface="HelveticaNeueLT Pro 55 Roman" panose="020B0604020202020204" pitchFamily="34" charset="77"/>
                <a:cs typeface="HelveticaNeueLTPro-Roman"/>
              </a:rPr>
              <a:t>ambition, </a:t>
            </a:r>
            <a:r>
              <a:rPr sz="806" b="0" i="0" spc="-12">
                <a:solidFill>
                  <a:srgbClr val="454546"/>
                </a:solidFill>
                <a:latin typeface="HelveticaNeueLT Pro 55 Roman" panose="020B0604020202020204" pitchFamily="34" charset="77"/>
                <a:cs typeface="HelveticaNeueLTPro-Roman"/>
              </a:rPr>
              <a:t>energy, </a:t>
            </a:r>
            <a:r>
              <a:rPr sz="806" b="0" i="0" spc="-8">
                <a:solidFill>
                  <a:srgbClr val="454546"/>
                </a:solidFill>
                <a:latin typeface="HelveticaNeueLT Pro 55 Roman" panose="020B0604020202020204" pitchFamily="34" charset="77"/>
                <a:cs typeface="HelveticaNeueLTPro-Roman"/>
              </a:rPr>
              <a:t>warmth, </a:t>
            </a:r>
            <a:r>
              <a:rPr sz="806" b="0" i="0" spc="-4">
                <a:solidFill>
                  <a:srgbClr val="454546"/>
                </a:solidFill>
                <a:latin typeface="HelveticaNeueLT Pro 55 Roman" panose="020B0604020202020204" pitchFamily="34" charset="77"/>
                <a:cs typeface="HelveticaNeueLTPro-Roman"/>
              </a:rPr>
              <a:t>passion and </a:t>
            </a:r>
            <a:r>
              <a:rPr sz="806" b="0" i="0" spc="-12">
                <a:solidFill>
                  <a:srgbClr val="454546"/>
                </a:solidFill>
                <a:latin typeface="HelveticaNeueLT Pro 55 Roman" panose="020B0604020202020204" pitchFamily="34" charset="77"/>
                <a:cs typeface="HelveticaNeueLTPro-Roman"/>
              </a:rPr>
              <a:t>originality. </a:t>
            </a:r>
            <a:br>
              <a:rPr lang="en-GB" sz="806" b="0" i="0" spc="-12">
                <a:solidFill>
                  <a:srgbClr val="454546"/>
                </a:solidFill>
                <a:latin typeface="HelveticaNeueLT Pro 55 Roman" panose="020B0604020202020204" pitchFamily="34" charset="77"/>
                <a:cs typeface="HelveticaNeueLTPro-Roman"/>
              </a:rPr>
            </a:br>
            <a:r>
              <a:rPr sz="806" b="0" i="0" spc="-32">
                <a:solidFill>
                  <a:srgbClr val="454546"/>
                </a:solidFill>
                <a:latin typeface="HelveticaNeueLT Pro 55 Roman" panose="020B0604020202020204" pitchFamily="34" charset="77"/>
                <a:cs typeface="HelveticaNeueLTPro-Roman"/>
              </a:rPr>
              <a:t>You </a:t>
            </a:r>
            <a:r>
              <a:rPr sz="806" b="0" i="0">
                <a:solidFill>
                  <a:srgbClr val="454546"/>
                </a:solidFill>
                <a:latin typeface="HelveticaNeueLT Pro 55 Roman" panose="020B0604020202020204" pitchFamily="34" charset="77"/>
                <a:cs typeface="HelveticaNeueLTPro-Roman"/>
              </a:rPr>
              <a:t>can </a:t>
            </a:r>
            <a:r>
              <a:rPr sz="806" b="0" i="0" spc="-4">
                <a:solidFill>
                  <a:srgbClr val="454546"/>
                </a:solidFill>
                <a:latin typeface="HelveticaNeueLT Pro 55 Roman" panose="020B0604020202020204" pitchFamily="34" charset="77"/>
                <a:cs typeface="HelveticaNeueLTPro-Roman"/>
              </a:rPr>
              <a:t>use </a:t>
            </a:r>
            <a:r>
              <a:rPr sz="806" b="0" i="0">
                <a:solidFill>
                  <a:srgbClr val="454546"/>
                </a:solidFill>
                <a:latin typeface="HelveticaNeueLT Pro 55 Roman" panose="020B0604020202020204" pitchFamily="34" charset="77"/>
                <a:cs typeface="HelveticaNeueLTPro-Roman"/>
              </a:rPr>
              <a:t>a </a:t>
            </a:r>
            <a:r>
              <a:rPr sz="806" b="0" i="0" spc="-8">
                <a:solidFill>
                  <a:srgbClr val="454546"/>
                </a:solidFill>
                <a:latin typeface="HelveticaNeueLT Pro 55 Roman" panose="020B0604020202020204" pitchFamily="34" charset="77"/>
                <a:cs typeface="HelveticaNeueLTPro-Roman"/>
              </a:rPr>
              <a:t>gradient of </a:t>
            </a:r>
            <a:r>
              <a:rPr sz="806" b="0" i="0" spc="-4">
                <a:solidFill>
                  <a:srgbClr val="454546"/>
                </a:solidFill>
                <a:latin typeface="HelveticaNeueLT Pro 55 Roman" panose="020B0604020202020204" pitchFamily="34" charset="77"/>
                <a:cs typeface="HelveticaNeueLTPro-Roman"/>
              </a:rPr>
              <a:t>these colours </a:t>
            </a:r>
            <a:r>
              <a:rPr sz="806" b="0" i="0">
                <a:solidFill>
                  <a:srgbClr val="454546"/>
                </a:solidFill>
                <a:latin typeface="HelveticaNeueLT Pro 55 Roman" panose="020B0604020202020204" pitchFamily="34" charset="77"/>
                <a:cs typeface="HelveticaNeueLTPro-Roman"/>
              </a:rPr>
              <a:t>as a</a:t>
            </a:r>
            <a:r>
              <a:rPr sz="806" b="0" i="0" spc="20">
                <a:solidFill>
                  <a:srgbClr val="454546"/>
                </a:solidFill>
                <a:latin typeface="HelveticaNeueLT Pro 55 Roman" panose="020B0604020202020204" pitchFamily="34" charset="77"/>
                <a:cs typeface="HelveticaNeueLTPro-Roman"/>
              </a:rPr>
              <a:t> </a:t>
            </a:r>
            <a:r>
              <a:rPr sz="806" b="0" i="0" spc="-8">
                <a:solidFill>
                  <a:srgbClr val="454546"/>
                </a:solidFill>
                <a:latin typeface="HelveticaNeueLT Pro 55 Roman" panose="020B0604020202020204" pitchFamily="34" charset="77"/>
                <a:cs typeface="HelveticaNeueLTPro-Roman"/>
              </a:rPr>
              <a:t>background.</a:t>
            </a:r>
            <a:endParaRPr lang="en-GB" sz="806" b="0" i="0" spc="-8">
              <a:solidFill>
                <a:srgbClr val="454546"/>
              </a:solidFill>
              <a:latin typeface="HelveticaNeueLT Pro 55 Roman" panose="020B0604020202020204" pitchFamily="34" charset="77"/>
              <a:cs typeface="HelveticaNeueLTPro-Roman"/>
            </a:endParaRPr>
          </a:p>
          <a:p>
            <a:pPr marL="10241" defTabSz="737372"/>
            <a:r>
              <a:rPr lang="en-GB" sz="968" b="1">
                <a:solidFill>
                  <a:srgbClr val="D43900"/>
                </a:solidFill>
                <a:latin typeface="HelveticaNeueLTPro-Hv"/>
                <a:cs typeface="HelveticaNeueLTPro-Hv"/>
              </a:rPr>
              <a:t>Complementary</a:t>
            </a:r>
            <a:endParaRPr lang="en-GB" sz="968">
              <a:solidFill>
                <a:srgbClr val="D43900"/>
              </a:solidFill>
              <a:latin typeface="HelveticaNeueLTPro-Hv"/>
              <a:cs typeface="HelveticaNeueLTPro-Hv"/>
            </a:endParaRPr>
          </a:p>
          <a:p>
            <a:pPr marL="10241" marR="4097" defTabSz="737372">
              <a:lnSpc>
                <a:spcPct val="125000"/>
              </a:lnSpc>
              <a:spcAft>
                <a:spcPts val="484"/>
              </a:spcAft>
            </a:pPr>
            <a:r>
              <a:rPr lang="en-GB" sz="806" spc="-8">
                <a:solidFill>
                  <a:srgbClr val="454546"/>
                </a:solidFill>
                <a:latin typeface="HelveticaNeueLTPro-Roman"/>
                <a:cs typeface="HelveticaNeueLTPro-Roman"/>
              </a:rPr>
              <a:t>Consisting of </a:t>
            </a:r>
            <a:r>
              <a:rPr lang="en-GB" sz="806">
                <a:solidFill>
                  <a:srgbClr val="454546"/>
                </a:solidFill>
                <a:latin typeface="HelveticaNeueLTPro-Roman"/>
                <a:cs typeface="HelveticaNeueLTPro-Roman"/>
              </a:rPr>
              <a:t>a secondary </a:t>
            </a:r>
            <a:r>
              <a:rPr lang="en-GB" sz="806" spc="-4">
                <a:solidFill>
                  <a:srgbClr val="454546"/>
                </a:solidFill>
                <a:latin typeface="HelveticaNeueLTPro-Roman"/>
                <a:cs typeface="HelveticaNeueLTPro-Roman"/>
              </a:rPr>
              <a:t>and </a:t>
            </a:r>
            <a:r>
              <a:rPr lang="en-GB" sz="806">
                <a:solidFill>
                  <a:srgbClr val="454546"/>
                </a:solidFill>
                <a:latin typeface="HelveticaNeueLTPro-Roman"/>
                <a:cs typeface="HelveticaNeueLTPro-Roman"/>
              </a:rPr>
              <a:t>tertiary </a:t>
            </a:r>
            <a:r>
              <a:rPr lang="en-GB" sz="806" spc="-8">
                <a:solidFill>
                  <a:srgbClr val="454546"/>
                </a:solidFill>
                <a:latin typeface="HelveticaNeueLTPro-Roman"/>
                <a:cs typeface="HelveticaNeueLTPro-Roman"/>
              </a:rPr>
              <a:t>palette. </a:t>
            </a:r>
            <a:r>
              <a:rPr lang="en-GB" sz="806" spc="-4">
                <a:solidFill>
                  <a:srgbClr val="454546"/>
                </a:solidFill>
                <a:latin typeface="HelveticaNeueLTPro-Roman"/>
                <a:cs typeface="HelveticaNeueLTPro-Roman"/>
              </a:rPr>
              <a:t>This </a:t>
            </a:r>
            <a:r>
              <a:rPr lang="en-GB" sz="806" spc="-8">
                <a:solidFill>
                  <a:srgbClr val="454546"/>
                </a:solidFill>
                <a:latin typeface="HelveticaNeueLTPro-Roman"/>
                <a:cs typeface="HelveticaNeueLTPro-Roman"/>
              </a:rPr>
              <a:t>palette </a:t>
            </a:r>
            <a:r>
              <a:rPr lang="en-GB" sz="806" spc="-4">
                <a:solidFill>
                  <a:srgbClr val="454546"/>
                </a:solidFill>
                <a:latin typeface="HelveticaNeueLTPro-Roman"/>
                <a:cs typeface="HelveticaNeueLTPro-Roman"/>
              </a:rPr>
              <a:t>is  designed </a:t>
            </a:r>
            <a:r>
              <a:rPr lang="en-GB" sz="806" spc="-12">
                <a:solidFill>
                  <a:srgbClr val="454546"/>
                </a:solidFill>
                <a:latin typeface="HelveticaNeueLTPro-Roman"/>
                <a:cs typeface="HelveticaNeueLTPro-Roman"/>
              </a:rPr>
              <a:t>to </a:t>
            </a:r>
            <a:r>
              <a:rPr lang="en-GB" sz="806">
                <a:solidFill>
                  <a:srgbClr val="454546"/>
                </a:solidFill>
                <a:latin typeface="HelveticaNeueLTPro-Roman"/>
                <a:cs typeface="HelveticaNeueLTPro-Roman"/>
              </a:rPr>
              <a:t>support </a:t>
            </a:r>
            <a:r>
              <a:rPr lang="en-GB" sz="806" spc="-8">
                <a:solidFill>
                  <a:srgbClr val="454546"/>
                </a:solidFill>
                <a:latin typeface="HelveticaNeueLTPro-Roman"/>
                <a:cs typeface="HelveticaNeueLTPro-Roman"/>
              </a:rPr>
              <a:t>the </a:t>
            </a:r>
            <a:r>
              <a:rPr lang="en-GB" sz="806">
                <a:solidFill>
                  <a:srgbClr val="454546"/>
                </a:solidFill>
                <a:latin typeface="HelveticaNeueLTPro-Roman"/>
                <a:cs typeface="HelveticaNeueLTPro-Roman"/>
              </a:rPr>
              <a:t>primary </a:t>
            </a:r>
            <a:r>
              <a:rPr lang="en-GB" sz="806" spc="-4">
                <a:solidFill>
                  <a:srgbClr val="454546"/>
                </a:solidFill>
                <a:latin typeface="HelveticaNeueLTPro-Roman"/>
                <a:cs typeface="HelveticaNeueLTPro-Roman"/>
              </a:rPr>
              <a:t>colours. Ideal if </a:t>
            </a:r>
            <a:r>
              <a:rPr lang="en-GB" sz="806" spc="-8">
                <a:solidFill>
                  <a:srgbClr val="454546"/>
                </a:solidFill>
                <a:latin typeface="HelveticaNeueLTPro-Roman"/>
                <a:cs typeface="HelveticaNeueLTPro-Roman"/>
              </a:rPr>
              <a:t>communication </a:t>
            </a:r>
            <a:r>
              <a:rPr lang="en-GB" sz="806">
                <a:solidFill>
                  <a:srgbClr val="454546"/>
                </a:solidFill>
                <a:latin typeface="HelveticaNeueLTPro-Roman"/>
                <a:cs typeface="HelveticaNeueLTPro-Roman"/>
              </a:rPr>
              <a:t>needs further </a:t>
            </a:r>
            <a:r>
              <a:rPr lang="en-GB" sz="806" spc="-4">
                <a:solidFill>
                  <a:srgbClr val="454546"/>
                </a:solidFill>
                <a:latin typeface="HelveticaNeueLTPro-Roman"/>
                <a:cs typeface="HelveticaNeueLTPro-Roman"/>
              </a:rPr>
              <a:t>stand out. </a:t>
            </a:r>
            <a:r>
              <a:rPr lang="en-GB" sz="806">
                <a:solidFill>
                  <a:srgbClr val="454546"/>
                </a:solidFill>
                <a:latin typeface="HelveticaNeueLTPro-Roman"/>
                <a:cs typeface="HelveticaNeueLTPro-Roman"/>
              </a:rPr>
              <a:t>These </a:t>
            </a:r>
            <a:r>
              <a:rPr lang="en-GB" sz="806" spc="-4">
                <a:solidFill>
                  <a:srgbClr val="454546"/>
                </a:solidFill>
                <a:latin typeface="HelveticaNeueLTPro-Roman"/>
                <a:cs typeface="HelveticaNeueLTPro-Roman"/>
              </a:rPr>
              <a:t>colours are also designed </a:t>
            </a:r>
            <a:r>
              <a:rPr lang="en-GB" sz="806" spc="-8">
                <a:solidFill>
                  <a:srgbClr val="454546"/>
                </a:solidFill>
                <a:latin typeface="HelveticaNeueLTPro-Roman"/>
                <a:cs typeface="HelveticaNeueLTPro-Roman"/>
              </a:rPr>
              <a:t>with </a:t>
            </a:r>
            <a:r>
              <a:rPr lang="en-GB" sz="806">
                <a:solidFill>
                  <a:srgbClr val="454546"/>
                </a:solidFill>
                <a:latin typeface="HelveticaNeueLTPro-Roman"/>
                <a:cs typeface="HelveticaNeueLTPro-Roman"/>
              </a:rPr>
              <a:t>charts </a:t>
            </a:r>
            <a:r>
              <a:rPr lang="en-GB" sz="806" spc="-4">
                <a:solidFill>
                  <a:srgbClr val="454546"/>
                </a:solidFill>
                <a:latin typeface="HelveticaNeueLTPro-Roman"/>
                <a:cs typeface="HelveticaNeueLTPro-Roman"/>
              </a:rPr>
              <a:t>and colour </a:t>
            </a:r>
            <a:r>
              <a:rPr lang="en-GB" sz="806" spc="-8">
                <a:solidFill>
                  <a:srgbClr val="454546"/>
                </a:solidFill>
                <a:latin typeface="HelveticaNeueLTPro-Roman"/>
                <a:cs typeface="HelveticaNeueLTPro-Roman"/>
              </a:rPr>
              <a:t>coordinating </a:t>
            </a:r>
            <a:r>
              <a:rPr lang="en-GB" sz="806" spc="-4">
                <a:solidFill>
                  <a:srgbClr val="454546"/>
                </a:solidFill>
                <a:latin typeface="HelveticaNeueLTPro-Roman"/>
                <a:cs typeface="HelveticaNeueLTPro-Roman"/>
              </a:rPr>
              <a:t>in</a:t>
            </a:r>
            <a:r>
              <a:rPr lang="en-GB" sz="806" spc="8">
                <a:solidFill>
                  <a:srgbClr val="454546"/>
                </a:solidFill>
                <a:latin typeface="HelveticaNeueLTPro-Roman"/>
                <a:cs typeface="HelveticaNeueLTPro-Roman"/>
              </a:rPr>
              <a:t> </a:t>
            </a:r>
            <a:r>
              <a:rPr lang="en-GB" sz="806" spc="-8">
                <a:solidFill>
                  <a:srgbClr val="454546"/>
                </a:solidFill>
                <a:latin typeface="HelveticaNeueLTPro-Roman"/>
                <a:cs typeface="HelveticaNeueLTPro-Roman"/>
              </a:rPr>
              <a:t>mind.</a:t>
            </a:r>
          </a:p>
          <a:p>
            <a:pPr marL="10241" defTabSz="737372">
              <a:spcBef>
                <a:spcPts val="81"/>
              </a:spcBef>
            </a:pPr>
            <a:r>
              <a:rPr lang="en-GB" sz="968" b="1" spc="-4">
                <a:solidFill>
                  <a:srgbClr val="D43900"/>
                </a:solidFill>
                <a:latin typeface="HelveticaNeueLTPro-Hv"/>
                <a:cs typeface="HelveticaNeueLTPro-Hv"/>
              </a:rPr>
              <a:t>Note</a:t>
            </a:r>
            <a:endParaRPr lang="en-GB" sz="968">
              <a:solidFill>
                <a:srgbClr val="D43900"/>
              </a:solidFill>
              <a:latin typeface="HelveticaNeueLTPro-Hv"/>
              <a:cs typeface="HelveticaNeueLTPro-Hv"/>
            </a:endParaRPr>
          </a:p>
          <a:p>
            <a:pPr marL="10241" marR="4097" defTabSz="737372">
              <a:lnSpc>
                <a:spcPct val="125000"/>
              </a:lnSpc>
            </a:pPr>
            <a:r>
              <a:rPr lang="en-GB" sz="806" spc="-4">
                <a:solidFill>
                  <a:srgbClr val="454546"/>
                </a:solidFill>
                <a:latin typeface="HelveticaNeueLTPro-Roman"/>
                <a:cs typeface="HelveticaNeueLTPro-Roman"/>
              </a:rPr>
              <a:t>When using </a:t>
            </a:r>
            <a:r>
              <a:rPr lang="en-GB" sz="806" spc="-8">
                <a:solidFill>
                  <a:srgbClr val="454546"/>
                </a:solidFill>
                <a:latin typeface="HelveticaNeueLTPro-Roman"/>
                <a:cs typeface="HelveticaNeueLTPro-Roman"/>
              </a:rPr>
              <a:t>the </a:t>
            </a:r>
            <a:r>
              <a:rPr lang="en-GB" sz="806" spc="-4">
                <a:solidFill>
                  <a:srgbClr val="454546"/>
                </a:solidFill>
                <a:latin typeface="HelveticaNeueLTPro-Roman"/>
                <a:cs typeface="HelveticaNeueLTPro-Roman"/>
              </a:rPr>
              <a:t>colour </a:t>
            </a:r>
            <a:r>
              <a:rPr lang="en-GB" sz="806" spc="-8">
                <a:solidFill>
                  <a:srgbClr val="454546"/>
                </a:solidFill>
                <a:latin typeface="HelveticaNeueLTPro-Roman"/>
                <a:cs typeface="HelveticaNeueLTPro-Roman"/>
              </a:rPr>
              <a:t>palette, refer </a:t>
            </a:r>
            <a:r>
              <a:rPr lang="en-GB" sz="806" spc="-12">
                <a:solidFill>
                  <a:srgbClr val="454546"/>
                </a:solidFill>
                <a:latin typeface="HelveticaNeueLTPro-Roman"/>
                <a:cs typeface="HelveticaNeueLTPro-Roman"/>
              </a:rPr>
              <a:t>to </a:t>
            </a:r>
            <a:r>
              <a:rPr lang="en-GB" sz="806" spc="-8">
                <a:solidFill>
                  <a:srgbClr val="454546"/>
                </a:solidFill>
                <a:latin typeface="HelveticaNeueLTPro-Roman"/>
                <a:cs typeface="HelveticaNeueLTPro-Roman"/>
              </a:rPr>
              <a:t>the templates provided  </a:t>
            </a:r>
            <a:r>
              <a:rPr lang="en-GB" sz="806" spc="-4">
                <a:solidFill>
                  <a:srgbClr val="454546"/>
                </a:solidFill>
                <a:latin typeface="HelveticaNeueLTPro-Roman"/>
                <a:cs typeface="HelveticaNeueLTPro-Roman"/>
              </a:rPr>
              <a:t>and </a:t>
            </a:r>
            <a:r>
              <a:rPr lang="en-GB" sz="806">
                <a:solidFill>
                  <a:srgbClr val="454546"/>
                </a:solidFill>
                <a:latin typeface="HelveticaNeueLTPro-Roman"/>
                <a:cs typeface="HelveticaNeueLTPro-Roman"/>
              </a:rPr>
              <a:t>be </a:t>
            </a:r>
            <a:r>
              <a:rPr lang="en-GB" sz="806" spc="-8">
                <a:solidFill>
                  <a:srgbClr val="454546"/>
                </a:solidFill>
                <a:latin typeface="HelveticaNeueLTPro-Roman"/>
                <a:cs typeface="HelveticaNeueLTPro-Roman"/>
              </a:rPr>
              <a:t>mindful of </a:t>
            </a:r>
            <a:r>
              <a:rPr lang="en-GB" sz="806" spc="-4">
                <a:solidFill>
                  <a:srgbClr val="454546"/>
                </a:solidFill>
                <a:latin typeface="HelveticaNeueLTPro-Roman"/>
                <a:cs typeface="HelveticaNeueLTPro-Roman"/>
              </a:rPr>
              <a:t>using </a:t>
            </a:r>
            <a:r>
              <a:rPr lang="en-GB" sz="806" spc="-8">
                <a:solidFill>
                  <a:srgbClr val="454546"/>
                </a:solidFill>
                <a:latin typeface="HelveticaNeueLTPro-Roman"/>
                <a:cs typeface="HelveticaNeueLTPro-Roman"/>
              </a:rPr>
              <a:t>too many </a:t>
            </a:r>
            <a:r>
              <a:rPr lang="en-GB" sz="806" spc="-4">
                <a:solidFill>
                  <a:srgbClr val="454546"/>
                </a:solidFill>
                <a:latin typeface="HelveticaNeueLTPro-Roman"/>
                <a:cs typeface="HelveticaNeueLTPro-Roman"/>
              </a:rPr>
              <a:t>colours on one </a:t>
            </a:r>
            <a:br>
              <a:rPr lang="en-GB" sz="806" spc="-4">
                <a:solidFill>
                  <a:srgbClr val="454546"/>
                </a:solidFill>
                <a:latin typeface="HelveticaNeueLTPro-Roman"/>
                <a:cs typeface="HelveticaNeueLTPro-Roman"/>
              </a:rPr>
            </a:br>
            <a:r>
              <a:rPr lang="en-GB" sz="806" spc="-4">
                <a:solidFill>
                  <a:srgbClr val="454546"/>
                </a:solidFill>
                <a:latin typeface="HelveticaNeueLTPro-Roman"/>
                <a:cs typeface="HelveticaNeueLTPro-Roman"/>
              </a:rPr>
              <a:t>piece </a:t>
            </a:r>
            <a:r>
              <a:rPr lang="en-GB" sz="806" spc="-8">
                <a:solidFill>
                  <a:srgbClr val="454546"/>
                </a:solidFill>
                <a:latin typeface="HelveticaNeueLTPro-Roman"/>
                <a:cs typeface="HelveticaNeueLTPro-Roman"/>
              </a:rPr>
              <a:t>of communication. </a:t>
            </a:r>
            <a:r>
              <a:rPr lang="en-GB" sz="806" spc="-12">
                <a:solidFill>
                  <a:srgbClr val="454546"/>
                </a:solidFill>
                <a:latin typeface="HelveticaNeueLTPro-Roman"/>
                <a:cs typeface="HelveticaNeueLTPro-Roman"/>
              </a:rPr>
              <a:t>Make </a:t>
            </a:r>
            <a:r>
              <a:rPr lang="en-GB" sz="806" spc="-4">
                <a:solidFill>
                  <a:srgbClr val="454546"/>
                </a:solidFill>
                <a:latin typeface="HelveticaNeueLTPro-Roman"/>
                <a:cs typeface="HelveticaNeueLTPro-Roman"/>
              </a:rPr>
              <a:t>sure </a:t>
            </a:r>
            <a:r>
              <a:rPr lang="en-GB" sz="806" spc="-8">
                <a:solidFill>
                  <a:srgbClr val="454546"/>
                </a:solidFill>
                <a:latin typeface="HelveticaNeueLTPro-Roman"/>
                <a:cs typeface="HelveticaNeueLTPro-Roman"/>
              </a:rPr>
              <a:t>the copy </a:t>
            </a:r>
            <a:r>
              <a:rPr lang="en-GB" sz="806" spc="-4">
                <a:solidFill>
                  <a:srgbClr val="454546"/>
                </a:solidFill>
                <a:latin typeface="HelveticaNeueLTPro-Roman"/>
                <a:cs typeface="HelveticaNeueLTPro-Roman"/>
              </a:rPr>
              <a:t>and </a:t>
            </a:r>
            <a:r>
              <a:rPr lang="en-GB" sz="806">
                <a:solidFill>
                  <a:srgbClr val="454546"/>
                </a:solidFill>
                <a:latin typeface="HelveticaNeueLTPro-Roman"/>
                <a:cs typeface="HelveticaNeueLTPro-Roman"/>
              </a:rPr>
              <a:t>imagery </a:t>
            </a:r>
            <a:r>
              <a:rPr lang="en-GB" sz="806" spc="-4">
                <a:solidFill>
                  <a:srgbClr val="454546"/>
                </a:solidFill>
                <a:latin typeface="HelveticaNeueLTPro-Roman"/>
                <a:cs typeface="HelveticaNeueLTPro-Roman"/>
              </a:rPr>
              <a:t>are </a:t>
            </a:r>
            <a:r>
              <a:rPr lang="en-GB" sz="806" spc="-8">
                <a:solidFill>
                  <a:srgbClr val="454546"/>
                </a:solidFill>
                <a:latin typeface="HelveticaNeueLTPro-Roman"/>
                <a:cs typeface="HelveticaNeueLTPro-Roman"/>
              </a:rPr>
              <a:t>legible </a:t>
            </a:r>
            <a:r>
              <a:rPr lang="en-GB" sz="806" spc="-4">
                <a:solidFill>
                  <a:srgbClr val="454546"/>
                </a:solidFill>
                <a:latin typeface="HelveticaNeueLTPro-Roman"/>
                <a:cs typeface="HelveticaNeueLTPro-Roman"/>
              </a:rPr>
              <a:t>and </a:t>
            </a:r>
            <a:r>
              <a:rPr lang="en-GB" sz="806" spc="-8">
                <a:solidFill>
                  <a:srgbClr val="454546"/>
                </a:solidFill>
                <a:latin typeface="HelveticaNeueLTPro-Roman"/>
                <a:cs typeface="HelveticaNeueLTPro-Roman"/>
              </a:rPr>
              <a:t>that </a:t>
            </a:r>
            <a:r>
              <a:rPr lang="en-GB" sz="806" spc="-4">
                <a:solidFill>
                  <a:srgbClr val="454546"/>
                </a:solidFill>
                <a:latin typeface="HelveticaNeueLTPro-Roman"/>
                <a:cs typeface="HelveticaNeueLTPro-Roman"/>
              </a:rPr>
              <a:t>colours are used</a:t>
            </a:r>
            <a:r>
              <a:rPr lang="en-GB" sz="806" spc="16">
                <a:solidFill>
                  <a:srgbClr val="454546"/>
                </a:solidFill>
                <a:latin typeface="HelveticaNeueLTPro-Roman"/>
                <a:cs typeface="HelveticaNeueLTPro-Roman"/>
              </a:rPr>
              <a:t> </a:t>
            </a:r>
            <a:r>
              <a:rPr lang="en-GB" sz="806" spc="-12">
                <a:solidFill>
                  <a:srgbClr val="454546"/>
                </a:solidFill>
                <a:latin typeface="HelveticaNeueLTPro-Roman"/>
                <a:cs typeface="HelveticaNeueLTPro-Roman"/>
              </a:rPr>
              <a:t>sparingly.</a:t>
            </a:r>
            <a:endParaRPr lang="en-GB" sz="806">
              <a:solidFill>
                <a:srgbClr val="454546"/>
              </a:solidFill>
              <a:latin typeface="HelveticaNeueLTPro-Roman"/>
              <a:cs typeface="HelveticaNeueLTPro-Roman"/>
            </a:endParaRPr>
          </a:p>
        </p:txBody>
      </p:sp>
      <p:sp>
        <p:nvSpPr>
          <p:cNvPr id="20" name="Rectangle 19">
            <a:extLst>
              <a:ext uri="{FF2B5EF4-FFF2-40B4-BE49-F238E27FC236}">
                <a16:creationId xmlns:a16="http://schemas.microsoft.com/office/drawing/2014/main" id="{1A785225-9A48-D846-BA65-07C0DF0D6E51}"/>
              </a:ext>
            </a:extLst>
          </p:cNvPr>
          <p:cNvSpPr/>
          <p:nvPr userDrawn="1"/>
        </p:nvSpPr>
        <p:spPr>
          <a:xfrm>
            <a:off x="6096000" y="1918694"/>
            <a:ext cx="595676" cy="216341"/>
          </a:xfrm>
          <a:prstGeom prst="rect">
            <a:avLst/>
          </a:prstGeom>
        </p:spPr>
        <p:txBody>
          <a:bodyPr wrap="none">
            <a:spAutoFit/>
          </a:bodyPr>
          <a:lstStyle/>
          <a:p>
            <a:pPr marL="10241" defTabSz="737372">
              <a:spcBef>
                <a:spcPts val="81"/>
              </a:spcBef>
            </a:pPr>
            <a:r>
              <a:rPr lang="en-GB" sz="806" b="1" i="0">
                <a:solidFill>
                  <a:srgbClr val="D43900"/>
                </a:solidFill>
                <a:latin typeface="HelveticaNeueLT Pro 55 Roman" panose="020B0604020202020204" pitchFamily="34" charset="77"/>
                <a:cs typeface="HelveticaNeueLTPro-Hv"/>
              </a:rPr>
              <a:t>Primary</a:t>
            </a:r>
          </a:p>
        </p:txBody>
      </p:sp>
      <p:sp>
        <p:nvSpPr>
          <p:cNvPr id="22" name="Rectangle 21">
            <a:extLst>
              <a:ext uri="{FF2B5EF4-FFF2-40B4-BE49-F238E27FC236}">
                <a16:creationId xmlns:a16="http://schemas.microsoft.com/office/drawing/2014/main" id="{80EBBE67-735C-BC45-9397-22C2FACEDCE8}"/>
              </a:ext>
            </a:extLst>
          </p:cNvPr>
          <p:cNvSpPr/>
          <p:nvPr userDrawn="1"/>
        </p:nvSpPr>
        <p:spPr>
          <a:xfrm>
            <a:off x="8885405" y="1912954"/>
            <a:ext cx="1015663" cy="216341"/>
          </a:xfrm>
          <a:prstGeom prst="rect">
            <a:avLst/>
          </a:prstGeom>
        </p:spPr>
        <p:txBody>
          <a:bodyPr wrap="none">
            <a:spAutoFit/>
          </a:bodyPr>
          <a:lstStyle/>
          <a:p>
            <a:pPr marL="10241" defTabSz="737372">
              <a:spcBef>
                <a:spcPts val="81"/>
              </a:spcBef>
            </a:pPr>
            <a:r>
              <a:rPr lang="en-GB" sz="806" b="1" i="0">
                <a:solidFill>
                  <a:srgbClr val="D43900"/>
                </a:solidFill>
                <a:latin typeface="HelveticaNeueLT Pro 55 Roman" panose="020B0604020202020204" pitchFamily="34" charset="77"/>
                <a:cs typeface="HelveticaNeueLTPro-Hv"/>
              </a:rPr>
              <a:t>Complementary</a:t>
            </a:r>
          </a:p>
        </p:txBody>
      </p:sp>
      <p:sp>
        <p:nvSpPr>
          <p:cNvPr id="23" name="Title 2">
            <a:extLst>
              <a:ext uri="{FF2B5EF4-FFF2-40B4-BE49-F238E27FC236}">
                <a16:creationId xmlns:a16="http://schemas.microsoft.com/office/drawing/2014/main" id="{705249DA-C75A-454C-80D2-291C9ADA6187}"/>
              </a:ext>
            </a:extLst>
          </p:cNvPr>
          <p:cNvSpPr txBox="1">
            <a:spLocks/>
          </p:cNvSpPr>
          <p:nvPr userDrawn="1"/>
        </p:nvSpPr>
        <p:spPr>
          <a:xfrm>
            <a:off x="552149" y="1158465"/>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54"/>
            <a:r>
              <a:rPr lang="en-GB" sz="2500">
                <a:solidFill>
                  <a:srgbClr val="D43900"/>
                </a:solidFill>
                <a:latin typeface="HelveticaNeueLT Pro 55 Roman" panose="020B0604020202020204" pitchFamily="34" charset="77"/>
              </a:rPr>
              <a:t>Title Slide Header</a:t>
            </a:r>
          </a:p>
          <a:p>
            <a:pPr defTabSz="737354"/>
            <a:r>
              <a:rPr lang="en-US" sz="900">
                <a:solidFill>
                  <a:srgbClr val="454546"/>
                </a:solidFill>
                <a:latin typeface="HelveticaNeueLT Pro 55 Roman" panose="020B0604020202020204" pitchFamily="34" charset="77"/>
              </a:rPr>
              <a:t>Helvetica Neue Lt Pro (Roman) – 25pt</a:t>
            </a:r>
          </a:p>
        </p:txBody>
      </p:sp>
      <p:sp>
        <p:nvSpPr>
          <p:cNvPr id="24" name="Text Placeholder 3">
            <a:extLst>
              <a:ext uri="{FF2B5EF4-FFF2-40B4-BE49-F238E27FC236}">
                <a16:creationId xmlns:a16="http://schemas.microsoft.com/office/drawing/2014/main" id="{897AA2E2-E1CF-3541-A4BF-B5E6E7D34363}"/>
              </a:ext>
            </a:extLst>
          </p:cNvPr>
          <p:cNvSpPr txBox="1">
            <a:spLocks/>
          </p:cNvSpPr>
          <p:nvPr userDrawn="1"/>
        </p:nvSpPr>
        <p:spPr>
          <a:xfrm>
            <a:off x="552149" y="2977752"/>
            <a:ext cx="4811098" cy="2981061"/>
          </a:xfrm>
          <a:prstGeom prst="rect">
            <a:avLst/>
          </a:prstGeom>
          <a:ln>
            <a:noFill/>
          </a:ln>
        </p:spPr>
        <p:txBody>
          <a:bodyPr/>
          <a:lstStyle>
            <a:lvl1pPr marL="0" indent="0" algn="l" defTabSz="914377" rtl="0" eaLnBrk="1" latinLnBrk="0" hangingPunct="1">
              <a:lnSpc>
                <a:spcPct val="90000"/>
              </a:lnSpc>
              <a:spcBef>
                <a:spcPts val="1000"/>
              </a:spcBef>
              <a:buFont typeface="Arial" panose="020B0604020202020204" pitchFamily="34" charset="0"/>
              <a:buNone/>
              <a:defRPr sz="1400" b="0" i="0" kern="1200">
                <a:solidFill>
                  <a:srgbClr val="FFBF22"/>
                </a:solidFill>
                <a:latin typeface="HelveticaNeueLT Std L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NeueLT Std L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NeueLT Std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37354">
              <a:spcBef>
                <a:spcPts val="806"/>
              </a:spcBef>
              <a:defRPr/>
            </a:pP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Lorem ipsum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dolor</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sit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amet</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consectetuer</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adipiscing</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elit. Maecenas porttitor congue massa. Fusce posuere, magna sed pulvinar ultricies, purus lectus malesuada libero, sit amet commodo magna eros quis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urna</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US" sz="900">
                <a:solidFill>
                  <a:srgbClr val="454546"/>
                </a:solidFill>
                <a:latin typeface="HelveticaNeueLT Pro 55 Roman" panose="020B0604020202020204" pitchFamily="34" charset="77"/>
              </a:rPr>
              <a:t>Intro copy - Helvetica Neue Lt Pro (Medium) – 12pt</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endParaRPr>
          </a:p>
          <a:p>
            <a:pPr defTabSz="737354">
              <a:spcBef>
                <a:spcPts val="806"/>
              </a:spcBef>
              <a:defRPr/>
            </a:pPr>
            <a:r>
              <a:rPr lang="en-GB" sz="1400" b="1" i="0">
                <a:solidFill>
                  <a:srgbClr val="D43900"/>
                </a:solidFill>
                <a:latin typeface="HelveticaNeueLT Pro 55 Roman" panose="020B0604020202020204" pitchFamily="34" charset="77"/>
              </a:rPr>
              <a:t>Sub heading 1 – Helvetica Neue LT Pro (Bold) – 14pt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1200" b="1" i="0">
              <a:solidFill>
                <a:srgbClr val="D43900"/>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GB" sz="1200" b="1" i="0">
                <a:solidFill>
                  <a:srgbClr val="D43900"/>
                </a:solidFill>
                <a:latin typeface="HelveticaNeueLT Pro 55 Roman" panose="020B0604020202020204" pitchFamily="34" charset="77"/>
              </a:rPr>
              <a:t>Sub heading 2 – Helvetica Neue LT Pro (Bold) – 12pt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1" i="0">
              <a:solidFill>
                <a:srgbClr val="454546"/>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GB" sz="900" b="1" i="0">
                <a:solidFill>
                  <a:srgbClr val="454546"/>
                </a:solidFill>
                <a:latin typeface="HelveticaNeueLT Pro 55 Roman" panose="020B0604020202020204" pitchFamily="34" charset="77"/>
              </a:rPr>
              <a:t>Sub heading 3 – Helvetica Neue LT Pro (Bold) – 9pt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0" i="0">
              <a:solidFill>
                <a:srgbClr val="454546"/>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GB" sz="900" b="0" i="0">
                <a:solidFill>
                  <a:srgbClr val="454546"/>
                </a:solidFill>
                <a:latin typeface="HelveticaNeueLT Pro 55 Roman" panose="020B0604020202020204" pitchFamily="34" charset="77"/>
              </a:rPr>
              <a:t>Body copy – Helvetica Neue LT Pro (Bold) – 9pt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1" i="0">
              <a:solidFill>
                <a:srgbClr val="454546"/>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1200" b="1" i="0">
              <a:solidFill>
                <a:srgbClr val="D43900"/>
              </a:solidFill>
              <a:latin typeface="HelveticaNeueLT Pro 55 Roman" panose="020B0604020202020204" pitchFamily="34" charset="77"/>
            </a:endParaRPr>
          </a:p>
          <a:p>
            <a:pPr defTabSz="737354">
              <a:spcBef>
                <a:spcPts val="806"/>
              </a:spcBef>
              <a:defRPr/>
            </a:pPr>
            <a:endParaRPr lang="en-GB" sz="1400" b="1" i="0">
              <a:solidFill>
                <a:srgbClr val="D43900"/>
              </a:solidFill>
              <a:latin typeface="HelveticaNeueLT Pro 55 Roman" panose="020B0604020202020204" pitchFamily="34" charset="77"/>
            </a:endParaRPr>
          </a:p>
          <a:p>
            <a:pPr defTabSz="737354">
              <a:spcBef>
                <a:spcPts val="806"/>
              </a:spcBef>
              <a:defRPr/>
            </a:pPr>
            <a:endParaRPr lang="en-GB" sz="1290">
              <a:solidFill>
                <a:srgbClr val="000000">
                  <a:lumMod val="65000"/>
                  <a:lumOff val="35000"/>
                </a:srgbClr>
              </a:solidFill>
              <a:latin typeface="HelveticaNeueLT Pro 55 Roman" panose="020B0604020202020204" pitchFamily="34" charset="77"/>
            </a:endParaRPr>
          </a:p>
        </p:txBody>
      </p:sp>
      <p:sp>
        <p:nvSpPr>
          <p:cNvPr id="27" name="Title 1">
            <a:extLst>
              <a:ext uri="{FF2B5EF4-FFF2-40B4-BE49-F238E27FC236}">
                <a16:creationId xmlns:a16="http://schemas.microsoft.com/office/drawing/2014/main" id="{D4A9DA12-082B-A34C-8468-11587E48967B}"/>
              </a:ext>
            </a:extLst>
          </p:cNvPr>
          <p:cNvSpPr txBox="1">
            <a:spLocks/>
          </p:cNvSpPr>
          <p:nvPr userDrawn="1"/>
        </p:nvSpPr>
        <p:spPr>
          <a:xfrm>
            <a:off x="552149" y="713193"/>
            <a:ext cx="3914022" cy="39071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737354"/>
            <a:r>
              <a:rPr lang="en-US" sz="1613" b="0" i="0">
                <a:solidFill>
                  <a:srgbClr val="454546"/>
                </a:solidFill>
                <a:latin typeface="HelveticaNeueLT Pro 65 Md" panose="020B0604020202020204" pitchFamily="34" charset="77"/>
              </a:rPr>
              <a:t>PowerPoint Template Guide</a:t>
            </a:r>
          </a:p>
        </p:txBody>
      </p:sp>
      <p:sp>
        <p:nvSpPr>
          <p:cNvPr id="30" name="Title 2">
            <a:extLst>
              <a:ext uri="{FF2B5EF4-FFF2-40B4-BE49-F238E27FC236}">
                <a16:creationId xmlns:a16="http://schemas.microsoft.com/office/drawing/2014/main" id="{D8F9DDC2-B081-0641-9597-6AFD59265FE2}"/>
              </a:ext>
            </a:extLst>
          </p:cNvPr>
          <p:cNvSpPr txBox="1">
            <a:spLocks/>
          </p:cNvSpPr>
          <p:nvPr userDrawn="1"/>
        </p:nvSpPr>
        <p:spPr>
          <a:xfrm>
            <a:off x="552149" y="1818341"/>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54"/>
            <a:r>
              <a:rPr lang="en-GB" sz="2000">
                <a:solidFill>
                  <a:srgbClr val="D43900"/>
                </a:solidFill>
                <a:latin typeface="HelveticaNeueLT Pro 55 Roman" panose="020B0604020202020204" pitchFamily="34" charset="77"/>
              </a:rPr>
              <a:t>Section Title</a:t>
            </a:r>
          </a:p>
          <a:p>
            <a:pPr defTabSz="737354"/>
            <a:r>
              <a:rPr lang="en-US" sz="900">
                <a:solidFill>
                  <a:srgbClr val="454546"/>
                </a:solidFill>
                <a:latin typeface="HelveticaNeueLT Pro 55 Roman" panose="020B0604020202020204" pitchFamily="34" charset="77"/>
              </a:rPr>
              <a:t>Helvetica Neue Lt Pro (Roman) – 20pt</a:t>
            </a:r>
          </a:p>
        </p:txBody>
      </p:sp>
      <p:sp>
        <p:nvSpPr>
          <p:cNvPr id="31" name="Title 2">
            <a:extLst>
              <a:ext uri="{FF2B5EF4-FFF2-40B4-BE49-F238E27FC236}">
                <a16:creationId xmlns:a16="http://schemas.microsoft.com/office/drawing/2014/main" id="{03E029CE-9E7F-E244-9307-4763DEC2F5A6}"/>
              </a:ext>
            </a:extLst>
          </p:cNvPr>
          <p:cNvSpPr txBox="1">
            <a:spLocks/>
          </p:cNvSpPr>
          <p:nvPr userDrawn="1"/>
        </p:nvSpPr>
        <p:spPr>
          <a:xfrm>
            <a:off x="552149" y="2376382"/>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54"/>
            <a:r>
              <a:rPr lang="en-GB" sz="1800" b="1" i="0">
                <a:solidFill>
                  <a:srgbClr val="D43900"/>
                </a:solidFill>
                <a:latin typeface="HelveticaNeueLT Pro 55 Roman" panose="020B0604020202020204" pitchFamily="34" charset="77"/>
              </a:rPr>
              <a:t>Heading</a:t>
            </a:r>
            <a:r>
              <a:rPr lang="en-GB" sz="2000" b="1" i="0">
                <a:solidFill>
                  <a:srgbClr val="D43900"/>
                </a:solidFill>
                <a:latin typeface="HelveticaNeueLT Pro 55 Roman" panose="020B0604020202020204" pitchFamily="34" charset="77"/>
              </a:rPr>
              <a:t> </a:t>
            </a:r>
          </a:p>
          <a:p>
            <a:pPr defTabSz="737354"/>
            <a:r>
              <a:rPr lang="en-US" sz="900">
                <a:solidFill>
                  <a:srgbClr val="454546"/>
                </a:solidFill>
                <a:latin typeface="HelveticaNeueLT Pro 55 Roman" panose="020B0604020202020204" pitchFamily="34" charset="77"/>
              </a:rPr>
              <a:t>Helvetica Neue Lt Pro (Roman) – 18pt</a:t>
            </a:r>
          </a:p>
        </p:txBody>
      </p:sp>
    </p:spTree>
    <p:extLst>
      <p:ext uri="{BB962C8B-B14F-4D97-AF65-F5344CB8AC3E}">
        <p14:creationId xmlns:p14="http://schemas.microsoft.com/office/powerpoint/2010/main" val="28528629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FFACF0BA-FCB8-2D4A-9836-FD816C771AFC}"/>
              </a:ext>
            </a:extLst>
          </p:cNvPr>
          <p:cNvPicPr>
            <a:picLocks noChangeAspect="1"/>
          </p:cNvPicPr>
          <p:nvPr userDrawn="1"/>
        </p:nvPicPr>
        <p:blipFill>
          <a:blip r:embed="rId2"/>
          <a:srcRect/>
          <a:stretch/>
        </p:blipFill>
        <p:spPr>
          <a:xfrm>
            <a:off x="0" y="3363"/>
            <a:ext cx="12192000" cy="6858000"/>
          </a:xfrm>
          <a:prstGeom prst="rect">
            <a:avLst/>
          </a:prstGeom>
        </p:spPr>
      </p:pic>
      <p:pic>
        <p:nvPicPr>
          <p:cNvPr id="2" name="Picture 1">
            <a:extLst>
              <a:ext uri="{FF2B5EF4-FFF2-40B4-BE49-F238E27FC236}">
                <a16:creationId xmlns:a16="http://schemas.microsoft.com/office/drawing/2014/main" id="{98FD9B3C-5013-E839-6CD7-E213FD386C9D}"/>
              </a:ext>
            </a:extLst>
          </p:cNvPr>
          <p:cNvPicPr>
            <a:picLocks noChangeAspect="1"/>
          </p:cNvPicPr>
          <p:nvPr userDrawn="1"/>
        </p:nvPicPr>
        <p:blipFill>
          <a:blip r:embed="rId3"/>
          <a:stretch>
            <a:fillRect/>
          </a:stretch>
        </p:blipFill>
        <p:spPr>
          <a:xfrm>
            <a:off x="-18960" y="5384304"/>
            <a:ext cx="12210960" cy="1318732"/>
          </a:xfrm>
          <a:prstGeom prst="rect">
            <a:avLst/>
          </a:prstGeom>
        </p:spPr>
      </p:pic>
      <p:pic>
        <p:nvPicPr>
          <p:cNvPr id="3" name="Picture 2">
            <a:extLst>
              <a:ext uri="{FF2B5EF4-FFF2-40B4-BE49-F238E27FC236}">
                <a16:creationId xmlns:a16="http://schemas.microsoft.com/office/drawing/2014/main" id="{2735E139-7CB9-E460-7730-5B5C225B94B7}"/>
              </a:ext>
            </a:extLst>
          </p:cNvPr>
          <p:cNvPicPr>
            <a:picLocks noChangeAspect="1"/>
          </p:cNvPicPr>
          <p:nvPr userDrawn="1"/>
        </p:nvPicPr>
        <p:blipFill>
          <a:blip r:embed="rId4"/>
          <a:stretch>
            <a:fillRect/>
          </a:stretch>
        </p:blipFill>
        <p:spPr>
          <a:xfrm>
            <a:off x="-18961" y="6197486"/>
            <a:ext cx="12244931" cy="660514"/>
          </a:xfrm>
          <a:prstGeom prst="rect">
            <a:avLst/>
          </a:prstGeom>
        </p:spPr>
      </p:pic>
      <p:pic>
        <p:nvPicPr>
          <p:cNvPr id="4" name="Picture 3">
            <a:extLst>
              <a:ext uri="{FF2B5EF4-FFF2-40B4-BE49-F238E27FC236}">
                <a16:creationId xmlns:a16="http://schemas.microsoft.com/office/drawing/2014/main" id="{E61E6A0E-E54B-2B56-476B-2967D6BAA821}"/>
              </a:ext>
            </a:extLst>
          </p:cNvPr>
          <p:cNvPicPr>
            <a:picLocks noChangeAspect="1"/>
          </p:cNvPicPr>
          <p:nvPr userDrawn="1"/>
        </p:nvPicPr>
        <p:blipFill>
          <a:blip r:embed="rId5"/>
          <a:srcRect/>
          <a:stretch/>
        </p:blipFill>
        <p:spPr>
          <a:xfrm>
            <a:off x="11423087" y="6426740"/>
            <a:ext cx="404054" cy="157424"/>
          </a:xfrm>
          <a:prstGeom prst="rect">
            <a:avLst/>
          </a:prstGeom>
        </p:spPr>
      </p:pic>
    </p:spTree>
    <p:extLst>
      <p:ext uri="{BB962C8B-B14F-4D97-AF65-F5344CB8AC3E}">
        <p14:creationId xmlns:p14="http://schemas.microsoft.com/office/powerpoint/2010/main" val="301253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_3Col_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805585" y="1351494"/>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3190240" y="2096813"/>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3190240" y="2734560"/>
            <a:ext cx="8371840" cy="2111018"/>
          </a:xfrm>
          <a:prstGeom prst="rect">
            <a:avLst/>
          </a:prstGeom>
          <a:ln>
            <a:noFill/>
          </a:ln>
        </p:spPr>
        <p:txBody>
          <a:bodyPr numCol="3"/>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497523" y="1351099"/>
            <a:ext cx="1147762" cy="11477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2" name="Graphic 8">
            <a:extLst>
              <a:ext uri="{FF2B5EF4-FFF2-40B4-BE49-F238E27FC236}">
                <a16:creationId xmlns:a16="http://schemas.microsoft.com/office/drawing/2014/main" id="{D4906BEB-00F4-F6C0-0DF4-176D8B011793}"/>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9CCBF663-9D12-9DC4-BEF2-8FF812ECBAB7}"/>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9A619DD0-6DB3-3C8B-358C-10DB1E2E5477}"/>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392883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_Intro_Copy-1COL">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3" y="2298492"/>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3" y="3291081"/>
            <a:ext cx="8371840" cy="2050789"/>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7" name="Title 1">
            <a:extLst>
              <a:ext uri="{FF2B5EF4-FFF2-40B4-BE49-F238E27FC236}">
                <a16:creationId xmlns:a16="http://schemas.microsoft.com/office/drawing/2014/main" id="{695DC6A5-DB37-FE48-BF1C-BEA91A66B68E}"/>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20E2A6E1-458F-FE14-5E2E-BBD9EB78D5A5}"/>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A96A5F14-656C-D31C-EEF9-6FDCF5A02D63}"/>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DE427F36-1D43-2561-542C-169F8945938A}"/>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70677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Intro_2COL-Copy">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3" y="2298492"/>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3" y="3291081"/>
            <a:ext cx="8371840" cy="2050789"/>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7" name="Title 1">
            <a:extLst>
              <a:ext uri="{FF2B5EF4-FFF2-40B4-BE49-F238E27FC236}">
                <a16:creationId xmlns:a16="http://schemas.microsoft.com/office/drawing/2014/main" id="{7BE50DA5-DFD5-C149-8062-F1C0FE9A4240}"/>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0C0D3FC4-BB66-C3C4-2268-5E7E6B9BDBB5}"/>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6B42B45C-694A-448C-9189-EDAF3E55674D}"/>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2F2E92CA-B582-D206-5889-6E16F9DEBE2A}"/>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181102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Intro_Copyx3">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592143" y="2147302"/>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592143" y="2730074"/>
            <a:ext cx="3298973" cy="2050789"/>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4446513" y="2730074"/>
            <a:ext cx="3298973" cy="2050789"/>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Text Placeholder 11">
            <a:extLst>
              <a:ext uri="{FF2B5EF4-FFF2-40B4-BE49-F238E27FC236}">
                <a16:creationId xmlns:a16="http://schemas.microsoft.com/office/drawing/2014/main" id="{E16F508C-C8C7-E649-9929-A87F4FD3E22F}"/>
              </a:ext>
            </a:extLst>
          </p:cNvPr>
          <p:cNvSpPr>
            <a:spLocks noGrp="1"/>
          </p:cNvSpPr>
          <p:nvPr>
            <p:ph type="body" sz="quarter" idx="14"/>
          </p:nvPr>
        </p:nvSpPr>
        <p:spPr>
          <a:xfrm>
            <a:off x="8300882" y="2730074"/>
            <a:ext cx="3298973" cy="2050789"/>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4434938" y="2147302"/>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3" name="Text Placeholder 11">
            <a:extLst>
              <a:ext uri="{FF2B5EF4-FFF2-40B4-BE49-F238E27FC236}">
                <a16:creationId xmlns:a16="http://schemas.microsoft.com/office/drawing/2014/main" id="{DE8310A5-8F15-B846-BB45-B7B8D709FBE8}"/>
              </a:ext>
            </a:extLst>
          </p:cNvPr>
          <p:cNvSpPr>
            <a:spLocks noGrp="1"/>
          </p:cNvSpPr>
          <p:nvPr>
            <p:ph type="body" sz="quarter" idx="16"/>
          </p:nvPr>
        </p:nvSpPr>
        <p:spPr>
          <a:xfrm>
            <a:off x="8300882" y="2147302"/>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7" name="Title 1">
            <a:extLst>
              <a:ext uri="{FF2B5EF4-FFF2-40B4-BE49-F238E27FC236}">
                <a16:creationId xmlns:a16="http://schemas.microsoft.com/office/drawing/2014/main" id="{EFA0C61E-EFA0-F841-A9C6-9C9DDD748BB4}"/>
              </a:ext>
            </a:extLst>
          </p:cNvPr>
          <p:cNvSpPr txBox="1">
            <a:spLocks/>
          </p:cNvSpPr>
          <p:nvPr userDrawn="1"/>
        </p:nvSpPr>
        <p:spPr>
          <a:xfrm>
            <a:off x="488448" y="1351494"/>
            <a:ext cx="5043199" cy="637747"/>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b="0" i="0">
                <a:latin typeface="HelveticaNeueLT Pro 55 Roman" panose="020B0604020202020204" pitchFamily="34" charset="77"/>
              </a:rPr>
              <a:t>Click to edit Master title style</a:t>
            </a:r>
            <a:endParaRPr lang="en-US" b="0" i="0">
              <a:latin typeface="HelveticaNeueLT Pro 55 Roman" panose="020B0604020202020204" pitchFamily="34" charset="77"/>
            </a:endParaRPr>
          </a:p>
        </p:txBody>
      </p:sp>
      <p:sp>
        <p:nvSpPr>
          <p:cNvPr id="2" name="Graphic 8">
            <a:extLst>
              <a:ext uri="{FF2B5EF4-FFF2-40B4-BE49-F238E27FC236}">
                <a16:creationId xmlns:a16="http://schemas.microsoft.com/office/drawing/2014/main" id="{F1EA35E9-C9F7-63FF-CAA2-A8150A0E9CC1}"/>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790FE990-C3E6-2EA1-4CD8-B13797C5E611}"/>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366A2F2E-30F1-AB03-3A99-CE6BD66B7D6C}"/>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96758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_Bullet_Pictur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509098" y="3758494"/>
            <a:ext cx="4743305" cy="1762631"/>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497523" y="3175722"/>
            <a:ext cx="2764515"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4" name="Picture Placeholder 8">
            <a:extLst>
              <a:ext uri="{FF2B5EF4-FFF2-40B4-BE49-F238E27FC236}">
                <a16:creationId xmlns:a16="http://schemas.microsoft.com/office/drawing/2014/main" id="{DD16F5DD-B45A-ED4E-8E7E-33263E4BB0FD}"/>
              </a:ext>
            </a:extLst>
          </p:cNvPr>
          <p:cNvSpPr>
            <a:spLocks noGrp="1"/>
          </p:cNvSpPr>
          <p:nvPr>
            <p:ph type="pic" sz="quarter" idx="16"/>
          </p:nvPr>
        </p:nvSpPr>
        <p:spPr>
          <a:xfrm>
            <a:off x="6287075" y="780175"/>
            <a:ext cx="5395827" cy="4740950"/>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16" name="Text Placeholder 11">
            <a:extLst>
              <a:ext uri="{FF2B5EF4-FFF2-40B4-BE49-F238E27FC236}">
                <a16:creationId xmlns:a16="http://schemas.microsoft.com/office/drawing/2014/main" id="{F13ADBC8-7EAF-6F47-94A8-57843CEAD9D0}"/>
              </a:ext>
            </a:extLst>
          </p:cNvPr>
          <p:cNvSpPr>
            <a:spLocks noGrp="1"/>
          </p:cNvSpPr>
          <p:nvPr>
            <p:ph type="body" sz="quarter" idx="17"/>
          </p:nvPr>
        </p:nvSpPr>
        <p:spPr>
          <a:xfrm>
            <a:off x="497523" y="2298492"/>
            <a:ext cx="5043198"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Title 1">
            <a:extLst>
              <a:ext uri="{FF2B5EF4-FFF2-40B4-BE49-F238E27FC236}">
                <a16:creationId xmlns:a16="http://schemas.microsoft.com/office/drawing/2014/main" id="{046D799E-083A-B44F-8734-28595C102C83}"/>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EF2ACF22-297E-5CB4-F90C-6244796E21C8}"/>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90E4CDDA-7E39-DD06-50C9-AFC2DD9979D8}"/>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ABF65D76-EA02-9113-EE5A-62D1D4D7F313}"/>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44574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2BDEBFE9-838E-194F-A633-0E7ABCE7BD1D}"/>
              </a:ext>
            </a:extLst>
          </p:cNvPr>
          <p:cNvSpPr>
            <a:spLocks noGrp="1"/>
          </p:cNvSpPr>
          <p:nvPr>
            <p:ph type="tbl" sz="quarter" idx="10"/>
          </p:nvPr>
        </p:nvSpPr>
        <p:spPr>
          <a:xfrm>
            <a:off x="496888" y="1555750"/>
            <a:ext cx="11064875" cy="3983038"/>
          </a:xfrm>
          <a:prstGeom prst="rect">
            <a:avLst/>
          </a:prstGeom>
          <a:noFill/>
        </p:spPr>
        <p:txBody>
          <a:bodyPr/>
          <a:lstStyle>
            <a:lvl1pPr>
              <a:defRPr b="0" i="0">
                <a:solidFill>
                  <a:srgbClr val="454546"/>
                </a:solidFill>
                <a:latin typeface="HelveticaNeueLT Pro 45 Lt" panose="020B0403020202020204" pitchFamily="34" charset="77"/>
              </a:defRPr>
            </a:lvl1pPr>
          </a:lstStyle>
          <a:p>
            <a:endParaRPr lang="en-US"/>
          </a:p>
        </p:txBody>
      </p:sp>
      <p:sp>
        <p:nvSpPr>
          <p:cNvPr id="5" name="Title 1">
            <a:extLst>
              <a:ext uri="{FF2B5EF4-FFF2-40B4-BE49-F238E27FC236}">
                <a16:creationId xmlns:a16="http://schemas.microsoft.com/office/drawing/2014/main" id="{83C072FE-D45E-4C4A-AA98-CD8F8B245EBB}"/>
              </a:ext>
            </a:extLst>
          </p:cNvPr>
          <p:cNvSpPr>
            <a:spLocks noGrp="1"/>
          </p:cNvSpPr>
          <p:nvPr>
            <p:ph type="title"/>
          </p:nvPr>
        </p:nvSpPr>
        <p:spPr>
          <a:xfrm>
            <a:off x="497523" y="780175"/>
            <a:ext cx="9357677"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E50AB2F0-B090-1AF6-7D8E-826E20E3F3F0}"/>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4" name="Graphic 8">
            <a:extLst>
              <a:ext uri="{FF2B5EF4-FFF2-40B4-BE49-F238E27FC236}">
                <a16:creationId xmlns:a16="http://schemas.microsoft.com/office/drawing/2014/main" id="{C91347A1-FC09-583C-728A-1EEAA6D152AE}"/>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6" name="Picture 5">
            <a:extLst>
              <a:ext uri="{FF2B5EF4-FFF2-40B4-BE49-F238E27FC236}">
                <a16:creationId xmlns:a16="http://schemas.microsoft.com/office/drawing/2014/main" id="{5297C58D-5F23-A21E-C318-C630DFF8F268}"/>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694796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2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593130"/>
            <a:ext cx="8371840" cy="3653346"/>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Title 1">
            <a:extLst>
              <a:ext uri="{FF2B5EF4-FFF2-40B4-BE49-F238E27FC236}">
                <a16:creationId xmlns:a16="http://schemas.microsoft.com/office/drawing/2014/main" id="{3FA46F09-C41A-6B43-B6A5-60F817577FFD}"/>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B9BF9560-574B-670D-CF89-8644467CEEE6}"/>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C7B56A1B-B7F0-61BD-E02C-18BC6870721A}"/>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976F88D0-A66C-C367-5B6D-1E3B39CC2FD9}"/>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77246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AF27D59-4236-2040-B62F-72DA9623B435}"/>
              </a:ext>
            </a:extLst>
          </p:cNvPr>
          <p:cNvSpPr txBox="1">
            <a:spLocks/>
          </p:cNvSpPr>
          <p:nvPr userDrawn="1"/>
        </p:nvSpPr>
        <p:spPr>
          <a:xfrm>
            <a:off x="1593130" y="3116599"/>
            <a:ext cx="7286919" cy="1992729"/>
          </a:xfrm>
          <a:prstGeom prst="rect">
            <a:avLst/>
          </a:prstGeom>
        </p:spPr>
        <p:txBody>
          <a:bodyPr anchor="t"/>
          <a:lstStyle>
            <a:lvl1pPr algn="l" defTabSz="914377" rtl="0" eaLnBrk="1" latinLnBrk="0" hangingPunct="1">
              <a:lnSpc>
                <a:spcPct val="90000"/>
              </a:lnSpc>
              <a:spcBef>
                <a:spcPct val="0"/>
              </a:spcBef>
              <a:buNone/>
              <a:defRPr sz="4800" b="0" i="0" kern="1200">
                <a:solidFill>
                  <a:srgbClr val="E8BC28"/>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endParaRPr lang="en-US" sz="3600" b="0" i="0">
              <a:latin typeface="HelveticaNeueLT Pro 65 Md" panose="020B0604020202020204" pitchFamily="34" charset="77"/>
            </a:endParaRPr>
          </a:p>
        </p:txBody>
      </p:sp>
      <p:sp>
        <p:nvSpPr>
          <p:cNvPr id="16" name="Text Placeholder 15">
            <a:extLst>
              <a:ext uri="{FF2B5EF4-FFF2-40B4-BE49-F238E27FC236}">
                <a16:creationId xmlns:a16="http://schemas.microsoft.com/office/drawing/2014/main" id="{247F625A-C423-F940-95B5-018982D204D5}"/>
              </a:ext>
            </a:extLst>
          </p:cNvPr>
          <p:cNvSpPr>
            <a:spLocks noGrp="1"/>
          </p:cNvSpPr>
          <p:nvPr>
            <p:ph type="body" sz="quarter" idx="10"/>
          </p:nvPr>
        </p:nvSpPr>
        <p:spPr>
          <a:xfrm>
            <a:off x="2787385" y="2859817"/>
            <a:ext cx="6617229" cy="1468967"/>
          </a:xfrm>
          <a:prstGeom prst="rect">
            <a:avLst/>
          </a:prstGeom>
        </p:spPr>
        <p:txBody>
          <a:bodyPr/>
          <a:lstStyle>
            <a:lvl1pPr marL="0" indent="0">
              <a:buNone/>
              <a:defRPr sz="1200" b="0" i="0">
                <a:solidFill>
                  <a:srgbClr val="D43900"/>
                </a:solidFill>
                <a:latin typeface="HelveticaNeueLT Pro 65 Md" panose="020B0604020202020204" pitchFamily="34" charset="77"/>
              </a:defRPr>
            </a:lvl1pPr>
            <a:lvl2pPr marL="457189" indent="0">
              <a:buNone/>
              <a:defRPr sz="1800" b="0" i="0">
                <a:solidFill>
                  <a:srgbClr val="E8BC28"/>
                </a:solidFill>
                <a:latin typeface="HelveticaNeueLT Std Lt" panose="020B0403020202020204" pitchFamily="34" charset="0"/>
              </a:defRPr>
            </a:lvl2pPr>
            <a:lvl3pPr marL="914377" indent="0">
              <a:buNone/>
              <a:defRPr sz="1600" b="0" i="0">
                <a:solidFill>
                  <a:srgbClr val="E8BC28"/>
                </a:solidFill>
                <a:latin typeface="HelveticaNeueLT Std Lt" panose="020B0403020202020204" pitchFamily="34" charset="0"/>
              </a:defRPr>
            </a:lvl3pPr>
            <a:lvl4pPr marL="1371566" indent="0">
              <a:buNone/>
              <a:defRPr sz="1400" b="0" i="0">
                <a:solidFill>
                  <a:srgbClr val="E8BC28"/>
                </a:solidFill>
                <a:latin typeface="HelveticaNeueLT Std Lt" panose="020B0403020202020204" pitchFamily="34" charset="0"/>
              </a:defRPr>
            </a:lvl4pPr>
            <a:lvl5pPr marL="1828755" indent="0">
              <a:buNone/>
              <a:defRPr sz="1400" b="0" i="0">
                <a:solidFill>
                  <a:srgbClr val="E8BC28"/>
                </a:solidFill>
                <a:latin typeface="HelveticaNeueLT Std Lt" panose="020B0403020202020204" pitchFamily="34" charset="0"/>
              </a:defRPr>
            </a:lvl5pPr>
          </a:lstStyle>
          <a:p>
            <a:pPr lvl="0"/>
            <a:r>
              <a:rPr lang="en-GB"/>
              <a:t>Click to edit Master text styles</a:t>
            </a:r>
          </a:p>
        </p:txBody>
      </p:sp>
      <p:sp>
        <p:nvSpPr>
          <p:cNvPr id="19" name="Text Placeholder 18">
            <a:extLst>
              <a:ext uri="{FF2B5EF4-FFF2-40B4-BE49-F238E27FC236}">
                <a16:creationId xmlns:a16="http://schemas.microsoft.com/office/drawing/2014/main" id="{1DCE5CB2-23E7-944B-A874-B6ADE8A53EF1}"/>
              </a:ext>
            </a:extLst>
          </p:cNvPr>
          <p:cNvSpPr>
            <a:spLocks noGrp="1"/>
          </p:cNvSpPr>
          <p:nvPr>
            <p:ph type="body" sz="quarter" idx="11"/>
          </p:nvPr>
        </p:nvSpPr>
        <p:spPr>
          <a:xfrm>
            <a:off x="2787385" y="2372444"/>
            <a:ext cx="6617230" cy="347521"/>
          </a:xfrm>
          <a:prstGeom prst="rect">
            <a:avLst/>
          </a:prstGeom>
        </p:spPr>
        <p:txBody>
          <a:bodyPr/>
          <a:lstStyle>
            <a:lvl1pPr marL="0" indent="0">
              <a:buNone/>
              <a:defRPr sz="2500" b="0" i="0">
                <a:solidFill>
                  <a:srgbClr val="D43900"/>
                </a:solidFill>
                <a:latin typeface="HelveticaNeueLT Pro 55 Roman" panose="020B0604020202020204" pitchFamily="34" charset="77"/>
              </a:defRPr>
            </a:lvl1pPr>
          </a:lstStyle>
          <a:p>
            <a:pPr lvl="0"/>
            <a:r>
              <a:rPr lang="en-GB"/>
              <a:t>Click to edit Master text styles</a:t>
            </a:r>
          </a:p>
        </p:txBody>
      </p:sp>
      <p:pic>
        <p:nvPicPr>
          <p:cNvPr id="7" name="Graphic 6">
            <a:extLst>
              <a:ext uri="{FF2B5EF4-FFF2-40B4-BE49-F238E27FC236}">
                <a16:creationId xmlns:a16="http://schemas.microsoft.com/office/drawing/2014/main" id="{D56E6A72-D405-DE40-A78F-2CB5F312FC0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a:off x="6866022" y="2979604"/>
            <a:ext cx="5325978" cy="3878396"/>
          </a:xfrm>
          <a:prstGeom prst="rect">
            <a:avLst/>
          </a:prstGeom>
        </p:spPr>
      </p:pic>
      <p:pic>
        <p:nvPicPr>
          <p:cNvPr id="8" name="Graphic 7">
            <a:extLst>
              <a:ext uri="{FF2B5EF4-FFF2-40B4-BE49-F238E27FC236}">
                <a16:creationId xmlns:a16="http://schemas.microsoft.com/office/drawing/2014/main" id="{3B88E991-8C86-1E47-971B-5DF1AC8B74A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rot="10800000">
            <a:off x="-1" y="0"/>
            <a:ext cx="5325978" cy="3878396"/>
          </a:xfrm>
          <a:prstGeom prst="rect">
            <a:avLst/>
          </a:prstGeom>
        </p:spPr>
      </p:pic>
      <p:sp>
        <p:nvSpPr>
          <p:cNvPr id="9" name="Graphic 8">
            <a:extLst>
              <a:ext uri="{FF2B5EF4-FFF2-40B4-BE49-F238E27FC236}">
                <a16:creationId xmlns:a16="http://schemas.microsoft.com/office/drawing/2014/main" id="{40E10344-428E-3445-B46F-EDC4E85516FD}"/>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3FF73AA8-7BCB-8C40-A6F0-2A5A445B6AD7}"/>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3" name="Picture 2">
            <a:extLst>
              <a:ext uri="{FF2B5EF4-FFF2-40B4-BE49-F238E27FC236}">
                <a16:creationId xmlns:a16="http://schemas.microsoft.com/office/drawing/2014/main" id="{4D3B4501-FBBB-678D-0D63-F1BD9786FFD0}"/>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468338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imation Placehol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hasCustomPrompt="1"/>
          </p:nvPr>
        </p:nvSpPr>
        <p:spPr>
          <a:xfrm>
            <a:off x="639066" y="454453"/>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639066" y="1228725"/>
            <a:ext cx="2553170" cy="4400550"/>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8" name="Media Placeholder 7">
            <a:extLst>
              <a:ext uri="{FF2B5EF4-FFF2-40B4-BE49-F238E27FC236}">
                <a16:creationId xmlns:a16="http://schemas.microsoft.com/office/drawing/2014/main" id="{79C68202-A54E-6A4D-B1AC-DE71B357A6EC}"/>
              </a:ext>
            </a:extLst>
          </p:cNvPr>
          <p:cNvSpPr>
            <a:spLocks noGrp="1"/>
          </p:cNvSpPr>
          <p:nvPr>
            <p:ph type="media" sz="quarter" idx="13"/>
          </p:nvPr>
        </p:nvSpPr>
        <p:spPr>
          <a:xfrm>
            <a:off x="3657600" y="1228725"/>
            <a:ext cx="7821613" cy="4400550"/>
          </a:xfrm>
          <a:prstGeom prst="rect">
            <a:avLst/>
          </a:prstGeom>
        </p:spPr>
        <p:txBody>
          <a:bodyPr/>
          <a:lstStyle>
            <a:lvl1pPr>
              <a:defRPr b="0" i="0">
                <a:latin typeface="HelveticaNeueLT Pro 65 Md" panose="020B0604020202020204" pitchFamily="34" charset="77"/>
              </a:defRPr>
            </a:lvl1pPr>
          </a:lstStyle>
          <a:p>
            <a:endParaRPr lang="en-US"/>
          </a:p>
        </p:txBody>
      </p:sp>
      <p:sp>
        <p:nvSpPr>
          <p:cNvPr id="2" name="Graphic 8">
            <a:extLst>
              <a:ext uri="{FF2B5EF4-FFF2-40B4-BE49-F238E27FC236}">
                <a16:creationId xmlns:a16="http://schemas.microsoft.com/office/drawing/2014/main" id="{776CFD93-0194-494E-6E02-B2AC2CB60D08}"/>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356D661D-1ED4-4427-9039-E75E712A939F}"/>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C973294E-05B2-D797-500A-58D59BF1BA2E}"/>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992167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imation Placehol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B0CA34-0058-9047-AA94-D2A25CB49EF4}"/>
              </a:ext>
            </a:extLst>
          </p:cNvPr>
          <p:cNvSpPr>
            <a:spLocks noGrp="1"/>
          </p:cNvSpPr>
          <p:nvPr>
            <p:ph type="pic" sz="quarter" idx="14"/>
          </p:nvPr>
        </p:nvSpPr>
        <p:spPr>
          <a:xfrm>
            <a:off x="3657600" y="1228725"/>
            <a:ext cx="7821613" cy="4400550"/>
          </a:xfrm>
          <a:prstGeom prst="rect">
            <a:avLst/>
          </a:prstGeom>
        </p:spPr>
        <p:txBody>
          <a:bodyPr/>
          <a:lstStyle>
            <a:lvl1pPr>
              <a:defRPr b="0" i="0">
                <a:latin typeface="HelveticaNeueLT Pro 65 Md" panose="020B0604020202020204" pitchFamily="34" charset="77"/>
              </a:defRPr>
            </a:lvl1pPr>
          </a:lstStyle>
          <a:p>
            <a:endParaRPr lang="en-US"/>
          </a:p>
        </p:txBody>
      </p:sp>
      <p:sp>
        <p:nvSpPr>
          <p:cNvPr id="9" name="Title 1">
            <a:extLst>
              <a:ext uri="{FF2B5EF4-FFF2-40B4-BE49-F238E27FC236}">
                <a16:creationId xmlns:a16="http://schemas.microsoft.com/office/drawing/2014/main" id="{8AA50767-73DF-E246-85B9-8F35754478CD}"/>
              </a:ext>
            </a:extLst>
          </p:cNvPr>
          <p:cNvSpPr>
            <a:spLocks noGrp="1"/>
          </p:cNvSpPr>
          <p:nvPr>
            <p:ph type="title" hasCustomPrompt="1"/>
          </p:nvPr>
        </p:nvSpPr>
        <p:spPr>
          <a:xfrm>
            <a:off x="639066" y="454453"/>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10" name="Text Placeholder 11">
            <a:extLst>
              <a:ext uri="{FF2B5EF4-FFF2-40B4-BE49-F238E27FC236}">
                <a16:creationId xmlns:a16="http://schemas.microsoft.com/office/drawing/2014/main" id="{5DF50CA8-40F3-5041-946E-33D6E9D7A053}"/>
              </a:ext>
            </a:extLst>
          </p:cNvPr>
          <p:cNvSpPr>
            <a:spLocks noGrp="1"/>
          </p:cNvSpPr>
          <p:nvPr>
            <p:ph type="body" sz="quarter" idx="12"/>
          </p:nvPr>
        </p:nvSpPr>
        <p:spPr>
          <a:xfrm>
            <a:off x="639066" y="1228725"/>
            <a:ext cx="2553170" cy="4400550"/>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2" name="Graphic 8">
            <a:extLst>
              <a:ext uri="{FF2B5EF4-FFF2-40B4-BE49-F238E27FC236}">
                <a16:creationId xmlns:a16="http://schemas.microsoft.com/office/drawing/2014/main" id="{80F9CD96-6320-5188-C984-0885A0433874}"/>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4" name="Graphic 8">
            <a:extLst>
              <a:ext uri="{FF2B5EF4-FFF2-40B4-BE49-F238E27FC236}">
                <a16:creationId xmlns:a16="http://schemas.microsoft.com/office/drawing/2014/main" id="{D3F88D44-CA98-7120-C7C3-9504C79F6835}"/>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5" name="Picture 4">
            <a:extLst>
              <a:ext uri="{FF2B5EF4-FFF2-40B4-BE49-F238E27FC236}">
                <a16:creationId xmlns:a16="http://schemas.microsoft.com/office/drawing/2014/main" id="{0E4B4F7D-5C28-9DEF-8405-6556519D809F}"/>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036860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_1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641798"/>
            <a:ext cx="8371840" cy="4146259"/>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1932A07F-8C98-0D29-186C-36B1CEC67C06}"/>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09588CB6-9A46-E09A-EE34-839D69533FDE}"/>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8A3F6CBC-B122-8944-52B4-F1E5EA053AA2}"/>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624406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_2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641798"/>
            <a:ext cx="8371840" cy="4146258"/>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DD457DFA-6035-0703-0BC3-EF83226CC64F}"/>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A8D81C55-2FD7-1A24-687E-372F2162C883}"/>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7C23F139-B62E-518A-C37E-B3E0A2760246}"/>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374596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YellowBG_4Col_Copy">
    <p:bg>
      <p:bgPr>
        <a:solidFill>
          <a:srgbClr val="D4390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805585" y="780175"/>
            <a:ext cx="5043199" cy="637747"/>
          </a:xfrm>
          <a:prstGeom prst="rect">
            <a:avLst/>
          </a:prstGeom>
        </p:spPr>
        <p:txBody>
          <a:bodyPr anchor="t"/>
          <a:lstStyle>
            <a:lvl1pPr>
              <a:defRPr sz="25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731520" y="2856282"/>
            <a:ext cx="10769600" cy="424458"/>
          </a:xfrm>
          <a:prstGeom prst="rect">
            <a:avLst/>
          </a:prstGeom>
          <a:ln>
            <a:noFill/>
          </a:ln>
        </p:spPr>
        <p:txBody>
          <a:bodyPr numCol="5" spcCol="180000"/>
          <a:lstStyle>
            <a:lvl1pPr marL="0" indent="0">
              <a:buNone/>
              <a:defRPr sz="1200" b="0" i="0">
                <a:solidFill>
                  <a:schemeClr val="bg1"/>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497523" y="779780"/>
            <a:ext cx="1147762" cy="1147763"/>
          </a:xfrm>
          <a:prstGeom prst="rect">
            <a:avLst/>
          </a:prstGeom>
        </p:spPr>
        <p:txBody>
          <a:bodyPr/>
          <a:lstStyle/>
          <a:p>
            <a:endParaRPr lang="en-US"/>
          </a:p>
        </p:txBody>
      </p:sp>
      <p:sp>
        <p:nvSpPr>
          <p:cNvPr id="8" name="Text Placeholder 11">
            <a:extLst>
              <a:ext uri="{FF2B5EF4-FFF2-40B4-BE49-F238E27FC236}">
                <a16:creationId xmlns:a16="http://schemas.microsoft.com/office/drawing/2014/main" id="{A06DA923-E6F8-0C40-AB87-1C790FDFB57B}"/>
              </a:ext>
            </a:extLst>
          </p:cNvPr>
          <p:cNvSpPr>
            <a:spLocks noGrp="1"/>
          </p:cNvSpPr>
          <p:nvPr>
            <p:ph type="body" sz="quarter" idx="14"/>
          </p:nvPr>
        </p:nvSpPr>
        <p:spPr>
          <a:xfrm>
            <a:off x="731520" y="3327895"/>
            <a:ext cx="10769600" cy="1161287"/>
          </a:xfrm>
          <a:prstGeom prst="rect">
            <a:avLst/>
          </a:prstGeom>
          <a:ln>
            <a:noFill/>
          </a:ln>
        </p:spPr>
        <p:txBody>
          <a:bodyPr numCol="5" spcCol="180000"/>
          <a:lstStyle>
            <a:lvl1pPr marL="0" indent="0">
              <a:buNone/>
              <a:defRPr sz="900" b="0" i="0">
                <a:solidFill>
                  <a:schemeClr val="bg1"/>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pic>
        <p:nvPicPr>
          <p:cNvPr id="3" name="Picture 2">
            <a:extLst>
              <a:ext uri="{FF2B5EF4-FFF2-40B4-BE49-F238E27FC236}">
                <a16:creationId xmlns:a16="http://schemas.microsoft.com/office/drawing/2014/main" id="{3A19D87C-753F-53C0-F782-3C13B3F953AB}"/>
              </a:ext>
            </a:extLst>
          </p:cNvPr>
          <p:cNvPicPr>
            <a:picLocks noChangeAspect="1"/>
          </p:cNvPicPr>
          <p:nvPr userDrawn="1"/>
        </p:nvPicPr>
        <p:blipFill>
          <a:blip r:embed="rId2"/>
          <a:stretch>
            <a:fillRect/>
          </a:stretch>
        </p:blipFill>
        <p:spPr>
          <a:xfrm>
            <a:off x="-18960" y="5384304"/>
            <a:ext cx="12210960" cy="1318732"/>
          </a:xfrm>
          <a:prstGeom prst="rect">
            <a:avLst/>
          </a:prstGeom>
        </p:spPr>
      </p:pic>
      <p:pic>
        <p:nvPicPr>
          <p:cNvPr id="4" name="Picture 3">
            <a:extLst>
              <a:ext uri="{FF2B5EF4-FFF2-40B4-BE49-F238E27FC236}">
                <a16:creationId xmlns:a16="http://schemas.microsoft.com/office/drawing/2014/main" id="{47BE6DD5-2055-A02F-1568-6E3B0AE433FC}"/>
              </a:ext>
            </a:extLst>
          </p:cNvPr>
          <p:cNvPicPr>
            <a:picLocks noChangeAspect="1"/>
          </p:cNvPicPr>
          <p:nvPr userDrawn="1"/>
        </p:nvPicPr>
        <p:blipFill>
          <a:blip r:embed="rId3"/>
          <a:stretch>
            <a:fillRect/>
          </a:stretch>
        </p:blipFill>
        <p:spPr>
          <a:xfrm>
            <a:off x="-18961" y="6197486"/>
            <a:ext cx="12244931" cy="660514"/>
          </a:xfrm>
          <a:prstGeom prst="rect">
            <a:avLst/>
          </a:prstGeom>
        </p:spPr>
      </p:pic>
      <p:pic>
        <p:nvPicPr>
          <p:cNvPr id="6" name="Picture 5">
            <a:extLst>
              <a:ext uri="{FF2B5EF4-FFF2-40B4-BE49-F238E27FC236}">
                <a16:creationId xmlns:a16="http://schemas.microsoft.com/office/drawing/2014/main" id="{55B857BA-D979-4319-A0FA-AC35B1E9B30F}"/>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321582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2_column">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6A35149-E325-934F-831D-58E063CAB1F5}"/>
              </a:ext>
            </a:extLst>
          </p:cNvPr>
          <p:cNvSpPr>
            <a:spLocks noGrp="1"/>
          </p:cNvSpPr>
          <p:nvPr>
            <p:ph type="body" sz="quarter" idx="12"/>
          </p:nvPr>
        </p:nvSpPr>
        <p:spPr>
          <a:xfrm>
            <a:off x="627025" y="1696825"/>
            <a:ext cx="6738975" cy="4091233"/>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8" name="Title 1">
            <a:extLst>
              <a:ext uri="{FF2B5EF4-FFF2-40B4-BE49-F238E27FC236}">
                <a16:creationId xmlns:a16="http://schemas.microsoft.com/office/drawing/2014/main" id="{C41D837A-571C-7445-B6A0-3717544D9C25}"/>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CBA9C74B-FB94-A8AF-AFD0-0FF4A3357B94}"/>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9D6CC80C-9C38-B994-C7D5-ECFB05A17F0D}"/>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90B0FDC4-0987-5AA3-D4E4-1743D3022F81}"/>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618993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8" name="object 18">
            <a:extLst>
              <a:ext uri="{FF2B5EF4-FFF2-40B4-BE49-F238E27FC236}">
                <a16:creationId xmlns:a16="http://schemas.microsoft.com/office/drawing/2014/main" id="{79930289-FC11-FB4B-A1A7-069330195B3E}"/>
              </a:ext>
            </a:extLst>
          </p:cNvPr>
          <p:cNvSpPr/>
          <p:nvPr userDrawn="1"/>
        </p:nvSpPr>
        <p:spPr>
          <a:xfrm>
            <a:off x="6168836" y="2232360"/>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D43900"/>
          </a:solidFill>
        </p:spPr>
        <p:txBody>
          <a:bodyPr wrap="square" lIns="0" tIns="0" rIns="0" bIns="0" rtlCol="0"/>
          <a:lstStyle/>
          <a:p>
            <a:pPr defTabSz="368686"/>
            <a:endParaRPr sz="1452">
              <a:solidFill>
                <a:srgbClr val="F26522"/>
              </a:solidFill>
              <a:latin typeface="Calibri" panose="020F0502020204030204"/>
            </a:endParaRPr>
          </a:p>
        </p:txBody>
      </p:sp>
      <p:sp>
        <p:nvSpPr>
          <p:cNvPr id="29" name="object 19">
            <a:extLst>
              <a:ext uri="{FF2B5EF4-FFF2-40B4-BE49-F238E27FC236}">
                <a16:creationId xmlns:a16="http://schemas.microsoft.com/office/drawing/2014/main" id="{33004AE3-1FE8-9D41-8C14-A228B9BE1B70}"/>
              </a:ext>
            </a:extLst>
          </p:cNvPr>
          <p:cNvSpPr txBox="1"/>
          <p:nvPr userDrawn="1"/>
        </p:nvSpPr>
        <p:spPr>
          <a:xfrm>
            <a:off x="6274714" y="2315060"/>
            <a:ext cx="1209521" cy="371530"/>
          </a:xfrm>
          <a:prstGeom prst="rect">
            <a:avLst/>
          </a:prstGeom>
        </p:spPr>
        <p:txBody>
          <a:bodyPr vert="horz" wrap="square" lIns="0" tIns="10241" rIns="0" bIns="0" rtlCol="0">
            <a:spAutoFit/>
          </a:bodyPr>
          <a:lstStyle/>
          <a:p>
            <a:pPr marL="10241" marR="4097" lvl="0" indent="0" algn="l" defTabSz="368686" rtl="0" eaLnBrk="1" fontAlgn="auto" latinLnBrk="0" hangingPunct="1">
              <a:lnSpc>
                <a:spcPts val="887"/>
              </a:lnSpc>
              <a:spcBef>
                <a:spcPts val="56"/>
              </a:spcBef>
              <a:spcAft>
                <a:spcPts val="0"/>
              </a:spcAft>
              <a:buClrTx/>
              <a:buSzTx/>
              <a:buFontTx/>
              <a:buNone/>
              <a:tabLst/>
              <a:defRPr/>
            </a:pPr>
            <a:r>
              <a:rPr lang="en-GB" sz="800" b="1" i="0">
                <a:solidFill>
                  <a:schemeClr val="bg1"/>
                </a:solidFill>
                <a:latin typeface="HelveticaNeueLT Pro 95 Blk" panose="020B0604020202020204" pitchFamily="34" charset="77"/>
              </a:rPr>
              <a:t>Primary Text Orange</a:t>
            </a:r>
            <a:endParaRPr lang="en-GB" sz="800" b="1" i="0">
              <a:solidFill>
                <a:schemeClr val="bg1"/>
              </a:solidFill>
              <a:latin typeface="HelveticaNeueLT Pro 95 Blk" panose="020B0604020202020204" pitchFamily="34" charset="77"/>
              <a:cs typeface="HelveticaNeueLTPro-Hv"/>
            </a:endParaRPr>
          </a:p>
          <a:p>
            <a:pPr marL="10241" marR="4097" defTabSz="368686">
              <a:lnSpc>
                <a:spcPts val="887"/>
              </a:lnSpc>
              <a:spcBef>
                <a:spcPts val="56"/>
              </a:spcBef>
            </a:pPr>
            <a:r>
              <a:rPr sz="806" b="1" spc="4">
                <a:solidFill>
                  <a:schemeClr val="bg1"/>
                </a:solidFill>
                <a:latin typeface="HelveticaNeueLTPro-Blk"/>
                <a:cs typeface="HelveticaNeueLTPro-Blk"/>
              </a:rPr>
              <a:t>C:</a:t>
            </a:r>
            <a:r>
              <a:rPr lang="en-GB" sz="806" b="1" spc="4">
                <a:solidFill>
                  <a:schemeClr val="bg1"/>
                </a:solidFill>
                <a:latin typeface="HelveticaNeueLTPro-Blk"/>
                <a:cs typeface="HelveticaNeueLTPro-Blk"/>
              </a:rPr>
              <a:t>2</a:t>
            </a:r>
            <a:r>
              <a:rPr sz="806" b="1" spc="4">
                <a:solidFill>
                  <a:schemeClr val="bg1"/>
                </a:solidFill>
                <a:latin typeface="HelveticaNeueLTPro-Blk"/>
                <a:cs typeface="HelveticaNeueLTPro-Blk"/>
              </a:rPr>
              <a:t> </a:t>
            </a:r>
            <a:r>
              <a:rPr sz="806" b="1" spc="-8">
                <a:solidFill>
                  <a:schemeClr val="bg1"/>
                </a:solidFill>
                <a:latin typeface="HelveticaNeueLTPro-Blk"/>
                <a:cs typeface="HelveticaNeueLTPro-Blk"/>
              </a:rPr>
              <a:t>M:</a:t>
            </a:r>
            <a:r>
              <a:rPr lang="en-GB" sz="806" b="1" spc="-8">
                <a:solidFill>
                  <a:schemeClr val="bg1"/>
                </a:solidFill>
                <a:latin typeface="HelveticaNeueLTPro-Blk"/>
                <a:cs typeface="HelveticaNeueLTPro-Blk"/>
              </a:rPr>
              <a:t>84</a:t>
            </a:r>
            <a:r>
              <a:rPr sz="806" b="1" spc="-8">
                <a:solidFill>
                  <a:schemeClr val="bg1"/>
                </a:solidFill>
                <a:latin typeface="HelveticaNeueLTPro-Blk"/>
                <a:cs typeface="HelveticaNeueLTPro-Blk"/>
              </a:rPr>
              <a:t> </a:t>
            </a:r>
            <a:r>
              <a:rPr sz="806" b="1" spc="-20">
                <a:solidFill>
                  <a:schemeClr val="bg1"/>
                </a:solidFill>
                <a:latin typeface="HelveticaNeueLTPro-Blk"/>
                <a:cs typeface="HelveticaNeueLTPro-Blk"/>
              </a:rPr>
              <a:t>Y:10</a:t>
            </a:r>
            <a:r>
              <a:rPr lang="en-GB" sz="806" b="1" spc="-20">
                <a:solidFill>
                  <a:schemeClr val="bg1"/>
                </a:solidFill>
                <a:latin typeface="HelveticaNeueLTPro-Blk"/>
                <a:cs typeface="HelveticaNeueLTPro-Blk"/>
              </a:rPr>
              <a:t>0</a:t>
            </a:r>
            <a:r>
              <a:rPr sz="806" b="1" spc="-48">
                <a:solidFill>
                  <a:schemeClr val="bg1"/>
                </a:solidFill>
                <a:latin typeface="HelveticaNeueLTPro-Blk"/>
                <a:cs typeface="HelveticaNeueLTPro-Blk"/>
              </a:rPr>
              <a:t> </a:t>
            </a:r>
            <a:r>
              <a:rPr sz="806" b="1" spc="4">
                <a:solidFill>
                  <a:schemeClr val="bg1"/>
                </a:solidFill>
                <a:latin typeface="HelveticaNeueLTPro-Blk"/>
                <a:cs typeface="HelveticaNeueLTPro-Blk"/>
              </a:rPr>
              <a:t>K:</a:t>
            </a:r>
            <a:r>
              <a:rPr lang="en-GB" sz="806" b="1" spc="4">
                <a:solidFill>
                  <a:schemeClr val="bg1"/>
                </a:solidFill>
                <a:latin typeface="HelveticaNeueLTPro-Blk"/>
                <a:cs typeface="HelveticaNeueLTPro-Blk"/>
              </a:rPr>
              <a:t>8</a:t>
            </a:r>
            <a:r>
              <a:rPr sz="806" b="1" spc="4">
                <a:solidFill>
                  <a:schemeClr val="bg1"/>
                </a:solidFill>
                <a:latin typeface="HelveticaNeueLTPro-Blk"/>
                <a:cs typeface="HelveticaNeueLTPro-Blk"/>
              </a:rPr>
              <a:t>  R:</a:t>
            </a:r>
            <a:r>
              <a:rPr lang="en-GB" sz="806" b="1" spc="4">
                <a:solidFill>
                  <a:schemeClr val="bg1"/>
                </a:solidFill>
                <a:latin typeface="HelveticaNeueLTPro-Blk"/>
                <a:cs typeface="HelveticaNeueLTPro-Blk"/>
              </a:rPr>
              <a:t>212</a:t>
            </a:r>
            <a:r>
              <a:rPr sz="806" b="1" spc="4">
                <a:solidFill>
                  <a:schemeClr val="bg1"/>
                </a:solidFill>
                <a:latin typeface="HelveticaNeueLTPro-Blk"/>
                <a:cs typeface="HelveticaNeueLTPro-Blk"/>
              </a:rPr>
              <a:t> </a:t>
            </a:r>
            <a:r>
              <a:rPr sz="806" b="1" spc="-20">
                <a:solidFill>
                  <a:schemeClr val="bg1"/>
                </a:solidFill>
                <a:latin typeface="HelveticaNeueLTPro-Blk"/>
                <a:cs typeface="HelveticaNeueLTPro-Blk"/>
              </a:rPr>
              <a:t>G:</a:t>
            </a:r>
            <a:r>
              <a:rPr lang="en-GB" sz="806" b="1" spc="-20">
                <a:solidFill>
                  <a:schemeClr val="bg1"/>
                </a:solidFill>
                <a:latin typeface="HelveticaNeueLTPro-Blk"/>
                <a:cs typeface="HelveticaNeueLTPro-Blk"/>
              </a:rPr>
              <a:t>57</a:t>
            </a:r>
            <a:r>
              <a:rPr sz="806" b="1" spc="-28">
                <a:solidFill>
                  <a:schemeClr val="bg1"/>
                </a:solidFill>
                <a:latin typeface="HelveticaNeueLTPro-Blk"/>
                <a:cs typeface="HelveticaNeueLTPro-Blk"/>
              </a:rPr>
              <a:t> </a:t>
            </a:r>
            <a:r>
              <a:rPr sz="806" b="1" spc="4">
                <a:solidFill>
                  <a:schemeClr val="bg1"/>
                </a:solidFill>
                <a:latin typeface="HelveticaNeueLTPro-Blk"/>
                <a:cs typeface="HelveticaNeueLTPro-Blk"/>
              </a:rPr>
              <a:t>B:</a:t>
            </a:r>
            <a:r>
              <a:rPr lang="en-GB" sz="806" b="1" spc="4">
                <a:solidFill>
                  <a:schemeClr val="bg1"/>
                </a:solidFill>
                <a:latin typeface="HelveticaNeueLTPro-Blk"/>
                <a:cs typeface="HelveticaNeueLTPro-Blk"/>
              </a:rPr>
              <a:t>0</a:t>
            </a:r>
            <a:endParaRPr sz="806">
              <a:solidFill>
                <a:schemeClr val="bg1"/>
              </a:solidFill>
              <a:latin typeface="HelveticaNeueLTPro-Blk"/>
              <a:cs typeface="HelveticaNeueLTPro-Blk"/>
            </a:endParaRPr>
          </a:p>
        </p:txBody>
      </p:sp>
      <p:sp>
        <p:nvSpPr>
          <p:cNvPr id="3" name="object 6">
            <a:extLst>
              <a:ext uri="{FF2B5EF4-FFF2-40B4-BE49-F238E27FC236}">
                <a16:creationId xmlns:a16="http://schemas.microsoft.com/office/drawing/2014/main" id="{F74AEC0D-EADD-DE4F-AD46-CFF19F8A58D2}"/>
              </a:ext>
            </a:extLst>
          </p:cNvPr>
          <p:cNvSpPr/>
          <p:nvPr userDrawn="1"/>
        </p:nvSpPr>
        <p:spPr>
          <a:xfrm>
            <a:off x="8969947" y="5812664"/>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0079C1"/>
          </a:solidFill>
        </p:spPr>
        <p:txBody>
          <a:bodyPr wrap="square" lIns="0" tIns="0" rIns="0" bIns="0" rtlCol="0"/>
          <a:lstStyle/>
          <a:p>
            <a:pPr defTabSz="368686"/>
            <a:endParaRPr sz="1452">
              <a:solidFill>
                <a:srgbClr val="0079C1"/>
              </a:solidFill>
              <a:latin typeface="Calibri" panose="020F0502020204030204"/>
            </a:endParaRPr>
          </a:p>
        </p:txBody>
      </p:sp>
      <p:sp>
        <p:nvSpPr>
          <p:cNvPr id="4" name="object 7">
            <a:extLst>
              <a:ext uri="{FF2B5EF4-FFF2-40B4-BE49-F238E27FC236}">
                <a16:creationId xmlns:a16="http://schemas.microsoft.com/office/drawing/2014/main" id="{24BA2B66-2CA1-364E-9811-5B7B8DAC180B}"/>
              </a:ext>
            </a:extLst>
          </p:cNvPr>
          <p:cNvSpPr txBox="1"/>
          <p:nvPr userDrawn="1"/>
        </p:nvSpPr>
        <p:spPr>
          <a:xfrm>
            <a:off x="9075826" y="5863223"/>
            <a:ext cx="947812"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FFFFFF"/>
                </a:solidFill>
                <a:latin typeface="HelveticaNeueLTPro-Blk"/>
                <a:cs typeface="HelveticaNeueLTPro-Blk"/>
              </a:rPr>
              <a:t>PANTONE </a:t>
            </a:r>
            <a:r>
              <a:rPr sz="806" b="1" spc="4">
                <a:solidFill>
                  <a:srgbClr val="FFFFFF"/>
                </a:solidFill>
                <a:latin typeface="HelveticaNeueLTPro-Blk"/>
                <a:cs typeface="HelveticaNeueLTPro-Blk"/>
              </a:rPr>
              <a:t>300  </a:t>
            </a:r>
            <a:r>
              <a:rPr sz="806" b="1" spc="-28">
                <a:solidFill>
                  <a:srgbClr val="FFFFFF"/>
                </a:solidFill>
                <a:latin typeface="HelveticaNeueLTPro-Blk"/>
                <a:cs typeface="HelveticaNeueLTPro-Blk"/>
              </a:rPr>
              <a:t>C</a:t>
            </a:r>
            <a:r>
              <a:rPr sz="806" b="1" spc="-36">
                <a:solidFill>
                  <a:srgbClr val="FFFFFF"/>
                </a:solidFill>
                <a:latin typeface="HelveticaNeueLTPro-Blk"/>
                <a:cs typeface="HelveticaNeueLTPro-Blk"/>
              </a:rPr>
              <a:t>1</a:t>
            </a:r>
            <a:r>
              <a:rPr sz="806" b="1" spc="8">
                <a:solidFill>
                  <a:srgbClr val="FFFFFF"/>
                </a:solidFill>
                <a:latin typeface="HelveticaNeueLTPro-Blk"/>
                <a:cs typeface="HelveticaNeueLTPro-Blk"/>
              </a:rPr>
              <a:t>0</a:t>
            </a:r>
            <a:r>
              <a:rPr sz="806" b="1" spc="-20">
                <a:solidFill>
                  <a:srgbClr val="FFFFFF"/>
                </a:solidFill>
                <a:latin typeface="HelveticaNeueLTPro-Blk"/>
                <a:cs typeface="HelveticaNeueLTPro-Blk"/>
              </a:rPr>
              <a:t>0</a:t>
            </a:r>
            <a:r>
              <a:rPr sz="806" b="1" spc="8">
                <a:solidFill>
                  <a:srgbClr val="FFFFFF"/>
                </a:solidFill>
                <a:latin typeface="HelveticaNeueLTPro-Blk"/>
                <a:cs typeface="HelveticaNeueLTPro-Blk"/>
              </a:rPr>
              <a:t>/</a:t>
            </a:r>
            <a:r>
              <a:rPr sz="806" b="1" spc="4">
                <a:solidFill>
                  <a:srgbClr val="FFFFFF"/>
                </a:solidFill>
                <a:latin typeface="HelveticaNeueLTPro-Blk"/>
                <a:cs typeface="HelveticaNeueLTPro-Blk"/>
              </a:rPr>
              <a:t>M</a:t>
            </a:r>
            <a:r>
              <a:rPr sz="806" b="1" spc="8">
                <a:solidFill>
                  <a:srgbClr val="FFFFFF"/>
                </a:solidFill>
                <a:latin typeface="HelveticaNeueLTPro-Blk"/>
                <a:cs typeface="HelveticaNeueLTPro-Blk"/>
              </a:rPr>
              <a:t>4</a:t>
            </a:r>
            <a:r>
              <a:rPr sz="806" b="1" spc="4">
                <a:solidFill>
                  <a:srgbClr val="FFFFFF"/>
                </a:solidFill>
                <a:latin typeface="HelveticaNeueLTPro-Blk"/>
                <a:cs typeface="HelveticaNeueLTPro-Blk"/>
              </a:rPr>
              <a:t>4</a:t>
            </a:r>
            <a:r>
              <a:rPr sz="806" b="1" spc="44">
                <a:solidFill>
                  <a:srgbClr val="FFFFFF"/>
                </a:solidFill>
                <a:latin typeface="HelveticaNeueLTPro-Blk"/>
                <a:cs typeface="HelveticaNeueLTPro-Blk"/>
              </a:rPr>
              <a:t>/</a:t>
            </a:r>
            <a:r>
              <a:rPr sz="806" b="1" spc="-20">
                <a:solidFill>
                  <a:srgbClr val="FFFFFF"/>
                </a:solidFill>
                <a:latin typeface="HelveticaNeueLTPro-Blk"/>
                <a:cs typeface="HelveticaNeueLTPro-Blk"/>
              </a:rPr>
              <a:t>Y0</a:t>
            </a:r>
            <a:r>
              <a:rPr sz="806" b="1" spc="8">
                <a:solidFill>
                  <a:srgbClr val="FFFFFF"/>
                </a:solidFill>
                <a:latin typeface="HelveticaNeueLTPro-Blk"/>
                <a:cs typeface="HelveticaNeueLTPro-Blk"/>
              </a:rPr>
              <a:t>/</a:t>
            </a:r>
            <a:r>
              <a:rPr sz="806" b="1" spc="-24">
                <a:solidFill>
                  <a:srgbClr val="FFFFFF"/>
                </a:solidFill>
                <a:latin typeface="HelveticaNeueLTPro-Blk"/>
                <a:cs typeface="HelveticaNeueLTPro-Blk"/>
              </a:rPr>
              <a:t>K</a:t>
            </a:r>
            <a:r>
              <a:rPr sz="806" b="1">
                <a:solidFill>
                  <a:srgbClr val="FFFFFF"/>
                </a:solidFill>
                <a:latin typeface="HelveticaNeueLTPro-Blk"/>
                <a:cs typeface="HelveticaNeueLTPro-Blk"/>
              </a:rPr>
              <a:t>0  </a:t>
            </a:r>
            <a:r>
              <a:rPr sz="806" b="1" spc="-20">
                <a:solidFill>
                  <a:srgbClr val="FFFFFF"/>
                </a:solidFill>
                <a:latin typeface="HelveticaNeueLTPro-Blk"/>
                <a:cs typeface="HelveticaNeueLTPro-Blk"/>
              </a:rPr>
              <a:t>R0/G121/B193</a:t>
            </a:r>
            <a:endParaRPr sz="806">
              <a:solidFill>
                <a:prstClr val="black"/>
              </a:solidFill>
              <a:latin typeface="HelveticaNeueLTPro-Blk"/>
              <a:cs typeface="HelveticaNeueLTPro-Blk"/>
            </a:endParaRPr>
          </a:p>
        </p:txBody>
      </p:sp>
      <p:sp>
        <p:nvSpPr>
          <p:cNvPr id="5" name="object 8">
            <a:extLst>
              <a:ext uri="{FF2B5EF4-FFF2-40B4-BE49-F238E27FC236}">
                <a16:creationId xmlns:a16="http://schemas.microsoft.com/office/drawing/2014/main" id="{831F543C-499B-744B-A87D-57D5B1E0767A}"/>
              </a:ext>
            </a:extLst>
          </p:cNvPr>
          <p:cNvSpPr/>
          <p:nvPr userDrawn="1"/>
        </p:nvSpPr>
        <p:spPr>
          <a:xfrm>
            <a:off x="8968399" y="3127447"/>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5BCBF5"/>
          </a:solidFill>
        </p:spPr>
        <p:txBody>
          <a:bodyPr wrap="square" lIns="0" tIns="0" rIns="0" bIns="0" rtlCol="0"/>
          <a:lstStyle/>
          <a:p>
            <a:pPr defTabSz="368686"/>
            <a:endParaRPr sz="1452">
              <a:solidFill>
                <a:srgbClr val="5BCBF5"/>
              </a:solidFill>
              <a:latin typeface="Calibri" panose="020F0502020204030204"/>
            </a:endParaRPr>
          </a:p>
        </p:txBody>
      </p:sp>
      <p:sp>
        <p:nvSpPr>
          <p:cNvPr id="6" name="object 9">
            <a:extLst>
              <a:ext uri="{FF2B5EF4-FFF2-40B4-BE49-F238E27FC236}">
                <a16:creationId xmlns:a16="http://schemas.microsoft.com/office/drawing/2014/main" id="{4DFA57B9-DE2B-6D44-A190-E8E6A11BF5C3}"/>
              </a:ext>
            </a:extLst>
          </p:cNvPr>
          <p:cNvSpPr txBox="1"/>
          <p:nvPr userDrawn="1"/>
        </p:nvSpPr>
        <p:spPr>
          <a:xfrm>
            <a:off x="9074278" y="3204031"/>
            <a:ext cx="885341"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4">
                <a:solidFill>
                  <a:srgbClr val="454546"/>
                </a:solidFill>
                <a:latin typeface="HelveticaNeueLTPro-Blk"/>
                <a:cs typeface="HelveticaNeueLTPro-Blk"/>
              </a:rPr>
              <a:t>297  C55/M0/Y0/K0  </a:t>
            </a:r>
            <a:r>
              <a:rPr sz="806" b="1" spc="12">
                <a:solidFill>
                  <a:srgbClr val="454546"/>
                </a:solidFill>
                <a:latin typeface="HelveticaNeueLTPro-Blk"/>
                <a:cs typeface="HelveticaNeueLTPro-Blk"/>
              </a:rPr>
              <a:t>R</a:t>
            </a:r>
            <a:r>
              <a:rPr sz="806" b="1" spc="-28">
                <a:solidFill>
                  <a:srgbClr val="454546"/>
                </a:solidFill>
                <a:latin typeface="HelveticaNeueLTPro-Blk"/>
                <a:cs typeface="HelveticaNeueLTPro-Blk"/>
              </a:rPr>
              <a:t>9</a:t>
            </a:r>
            <a:r>
              <a:rPr sz="806" b="1" spc="-40">
                <a:solidFill>
                  <a:srgbClr val="454546"/>
                </a:solidFill>
                <a:latin typeface="HelveticaNeueLTPro-Blk"/>
                <a:cs typeface="HelveticaNeueLTPro-Blk"/>
              </a:rPr>
              <a:t>1</a:t>
            </a:r>
            <a:r>
              <a:rPr sz="806" b="1" spc="-20">
                <a:solidFill>
                  <a:srgbClr val="454546"/>
                </a:solidFill>
                <a:latin typeface="HelveticaNeueLTPro-Blk"/>
                <a:cs typeface="HelveticaNeueLTPro-Blk"/>
              </a:rPr>
              <a:t>/</a:t>
            </a:r>
            <a:r>
              <a:rPr sz="806" b="1" spc="8">
                <a:solidFill>
                  <a:srgbClr val="454546"/>
                </a:solidFill>
                <a:latin typeface="HelveticaNeueLTPro-Blk"/>
                <a:cs typeface="HelveticaNeueLTPro-Blk"/>
              </a:rPr>
              <a:t>G2</a:t>
            </a:r>
            <a:r>
              <a:rPr sz="806" b="1" spc="4">
                <a:solidFill>
                  <a:srgbClr val="454546"/>
                </a:solidFill>
                <a:latin typeface="HelveticaNeueLTPro-Blk"/>
                <a:cs typeface="HelveticaNeueLTPro-Blk"/>
              </a:rPr>
              <a:t>0</a:t>
            </a:r>
            <a:r>
              <a:rPr sz="806" b="1" spc="-4">
                <a:solidFill>
                  <a:srgbClr val="454546"/>
                </a:solidFill>
                <a:latin typeface="HelveticaNeueLTPro-Blk"/>
                <a:cs typeface="HelveticaNeueLTPro-Blk"/>
              </a:rPr>
              <a:t>3</a:t>
            </a:r>
            <a:r>
              <a:rPr sz="806" b="1" spc="8">
                <a:solidFill>
                  <a:srgbClr val="454546"/>
                </a:solidFill>
                <a:latin typeface="HelveticaNeueLTPro-Blk"/>
                <a:cs typeface="HelveticaNeueLTPro-Blk"/>
              </a:rPr>
              <a:t>/</a:t>
            </a:r>
            <a:r>
              <a:rPr sz="806" b="1">
                <a:solidFill>
                  <a:srgbClr val="454546"/>
                </a:solidFill>
                <a:latin typeface="HelveticaNeueLTPro-Blk"/>
                <a:cs typeface="HelveticaNeueLTPro-Blk"/>
              </a:rPr>
              <a:t>B</a:t>
            </a:r>
            <a:r>
              <a:rPr sz="806" b="1" spc="8">
                <a:solidFill>
                  <a:srgbClr val="454546"/>
                </a:solidFill>
                <a:latin typeface="HelveticaNeueLTPro-Blk"/>
                <a:cs typeface="HelveticaNeueLTPro-Blk"/>
              </a:rPr>
              <a:t>2</a:t>
            </a:r>
            <a:r>
              <a:rPr sz="806" b="1" spc="16">
                <a:solidFill>
                  <a:srgbClr val="454546"/>
                </a:solidFill>
                <a:latin typeface="HelveticaNeueLTPro-Blk"/>
                <a:cs typeface="HelveticaNeueLTPro-Blk"/>
              </a:rPr>
              <a:t>4</a:t>
            </a:r>
            <a:r>
              <a:rPr sz="806" b="1">
                <a:solidFill>
                  <a:srgbClr val="454546"/>
                </a:solidFill>
                <a:latin typeface="HelveticaNeueLTPro-Blk"/>
                <a:cs typeface="HelveticaNeueLTPro-Blk"/>
              </a:rPr>
              <a:t>5</a:t>
            </a:r>
            <a:endParaRPr sz="806">
              <a:solidFill>
                <a:srgbClr val="454546"/>
              </a:solidFill>
              <a:latin typeface="HelveticaNeueLTPro-Blk"/>
              <a:cs typeface="HelveticaNeueLTPro-Blk"/>
            </a:endParaRPr>
          </a:p>
        </p:txBody>
      </p:sp>
      <p:sp>
        <p:nvSpPr>
          <p:cNvPr id="7" name="object 10">
            <a:extLst>
              <a:ext uri="{FF2B5EF4-FFF2-40B4-BE49-F238E27FC236}">
                <a16:creationId xmlns:a16="http://schemas.microsoft.com/office/drawing/2014/main" id="{9401C43E-DFF6-454A-BDF9-568D026B2F28}"/>
              </a:ext>
            </a:extLst>
          </p:cNvPr>
          <p:cNvSpPr/>
          <p:nvPr userDrawn="1"/>
        </p:nvSpPr>
        <p:spPr>
          <a:xfrm>
            <a:off x="8968399" y="4022700"/>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C2CD23"/>
          </a:solidFill>
        </p:spPr>
        <p:txBody>
          <a:bodyPr wrap="square" lIns="0" tIns="0" rIns="0" bIns="0" rtlCol="0"/>
          <a:lstStyle/>
          <a:p>
            <a:pPr defTabSz="368686"/>
            <a:endParaRPr sz="1452">
              <a:solidFill>
                <a:srgbClr val="C2CD23"/>
              </a:solidFill>
              <a:latin typeface="Calibri" panose="020F0502020204030204"/>
            </a:endParaRPr>
          </a:p>
        </p:txBody>
      </p:sp>
      <p:sp>
        <p:nvSpPr>
          <p:cNvPr id="8" name="object 11">
            <a:extLst>
              <a:ext uri="{FF2B5EF4-FFF2-40B4-BE49-F238E27FC236}">
                <a16:creationId xmlns:a16="http://schemas.microsoft.com/office/drawing/2014/main" id="{275BEDB3-E27B-794E-82D5-BF3FF313762E}"/>
              </a:ext>
            </a:extLst>
          </p:cNvPr>
          <p:cNvSpPr txBox="1"/>
          <p:nvPr userDrawn="1"/>
        </p:nvSpPr>
        <p:spPr>
          <a:xfrm>
            <a:off x="9074278" y="4099284"/>
            <a:ext cx="954980"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4">
                <a:solidFill>
                  <a:srgbClr val="454546"/>
                </a:solidFill>
                <a:latin typeface="HelveticaNeueLTPro-Blk"/>
                <a:cs typeface="HelveticaNeueLTPro-Blk"/>
              </a:rPr>
              <a:t>390  </a:t>
            </a:r>
            <a:r>
              <a:rPr sz="806" b="1">
                <a:solidFill>
                  <a:srgbClr val="454546"/>
                </a:solidFill>
                <a:latin typeface="HelveticaNeueLTPro-Blk"/>
                <a:cs typeface="HelveticaNeueLTPro-Blk"/>
              </a:rPr>
              <a:t>C</a:t>
            </a:r>
            <a:r>
              <a:rPr sz="806" b="1" spc="12">
                <a:solidFill>
                  <a:srgbClr val="454546"/>
                </a:solidFill>
                <a:latin typeface="HelveticaNeueLTPro-Blk"/>
                <a:cs typeface="HelveticaNeueLTPro-Blk"/>
              </a:rPr>
              <a:t>2</a:t>
            </a:r>
            <a:r>
              <a:rPr sz="806" b="1" spc="20">
                <a:solidFill>
                  <a:srgbClr val="454546"/>
                </a:solidFill>
                <a:latin typeface="HelveticaNeueLTPro-Blk"/>
                <a:cs typeface="HelveticaNeueLTPro-Blk"/>
              </a:rPr>
              <a:t>2</a:t>
            </a:r>
            <a:r>
              <a:rPr sz="806" b="1" spc="8">
                <a:solidFill>
                  <a:srgbClr val="454546"/>
                </a:solidFill>
                <a:latin typeface="HelveticaNeueLTPro-Blk"/>
                <a:cs typeface="HelveticaNeueLTPro-Blk"/>
              </a:rPr>
              <a:t>/</a:t>
            </a:r>
            <a:r>
              <a:rPr sz="806" b="1" spc="12">
                <a:solidFill>
                  <a:srgbClr val="454546"/>
                </a:solidFill>
                <a:latin typeface="HelveticaNeueLTPro-Blk"/>
                <a:cs typeface="HelveticaNeueLTPro-Blk"/>
              </a:rPr>
              <a:t>M</a:t>
            </a:r>
            <a:r>
              <a:rPr sz="806" b="1" spc="-20">
                <a:solidFill>
                  <a:srgbClr val="454546"/>
                </a:solidFill>
                <a:latin typeface="HelveticaNeueLTPro-Blk"/>
                <a:cs typeface="HelveticaNeueLTPro-Blk"/>
              </a:rPr>
              <a:t>0</a:t>
            </a:r>
            <a:r>
              <a:rPr sz="806" b="1" spc="44">
                <a:solidFill>
                  <a:srgbClr val="454546"/>
                </a:solidFill>
                <a:latin typeface="HelveticaNeueLTPro-Blk"/>
                <a:cs typeface="HelveticaNeueLTPro-Blk"/>
              </a:rPr>
              <a:t>/</a:t>
            </a:r>
            <a:r>
              <a:rPr sz="806" b="1" spc="-36">
                <a:solidFill>
                  <a:srgbClr val="454546"/>
                </a:solidFill>
                <a:latin typeface="HelveticaNeueLTPro-Blk"/>
                <a:cs typeface="HelveticaNeueLTPro-Blk"/>
              </a:rPr>
              <a:t>Y1</a:t>
            </a:r>
            <a:r>
              <a:rPr sz="806" b="1" spc="8">
                <a:solidFill>
                  <a:srgbClr val="454546"/>
                </a:solidFill>
                <a:latin typeface="HelveticaNeueLTPro-Blk"/>
                <a:cs typeface="HelveticaNeueLTPro-Blk"/>
              </a:rPr>
              <a:t>0</a:t>
            </a:r>
            <a:r>
              <a:rPr sz="806" b="1" spc="-20">
                <a:solidFill>
                  <a:srgbClr val="454546"/>
                </a:solidFill>
                <a:latin typeface="HelveticaNeueLTPro-Blk"/>
                <a:cs typeface="HelveticaNeueLTPro-Blk"/>
              </a:rPr>
              <a:t>0</a:t>
            </a:r>
            <a:r>
              <a:rPr sz="806" b="1" spc="8">
                <a:solidFill>
                  <a:srgbClr val="454546"/>
                </a:solidFill>
                <a:latin typeface="HelveticaNeueLTPro-Blk"/>
                <a:cs typeface="HelveticaNeueLTPro-Blk"/>
              </a:rPr>
              <a:t>/</a:t>
            </a:r>
            <a:r>
              <a:rPr sz="806" b="1" spc="-4">
                <a:solidFill>
                  <a:srgbClr val="454546"/>
                </a:solidFill>
                <a:latin typeface="HelveticaNeueLTPro-Blk"/>
                <a:cs typeface="HelveticaNeueLTPro-Blk"/>
              </a:rPr>
              <a:t>K</a:t>
            </a:r>
            <a:r>
              <a:rPr sz="806" b="1">
                <a:solidFill>
                  <a:srgbClr val="454546"/>
                </a:solidFill>
                <a:latin typeface="HelveticaNeueLTPro-Blk"/>
                <a:cs typeface="HelveticaNeueLTPro-Blk"/>
              </a:rPr>
              <a:t>8  </a:t>
            </a:r>
            <a:r>
              <a:rPr sz="806" b="1" spc="-4">
                <a:solidFill>
                  <a:srgbClr val="454546"/>
                </a:solidFill>
                <a:latin typeface="HelveticaNeueLTPro-Blk"/>
                <a:cs typeface="HelveticaNeueLTPro-Blk"/>
              </a:rPr>
              <a:t>R194/G205/B35</a:t>
            </a:r>
            <a:endParaRPr sz="806">
              <a:solidFill>
                <a:srgbClr val="454546"/>
              </a:solidFill>
              <a:latin typeface="HelveticaNeueLTPro-Blk"/>
              <a:cs typeface="HelveticaNeueLTPro-Blk"/>
            </a:endParaRPr>
          </a:p>
        </p:txBody>
      </p:sp>
      <p:sp>
        <p:nvSpPr>
          <p:cNvPr id="9" name="object 12">
            <a:extLst>
              <a:ext uri="{FF2B5EF4-FFF2-40B4-BE49-F238E27FC236}">
                <a16:creationId xmlns:a16="http://schemas.microsoft.com/office/drawing/2014/main" id="{55755B21-7CF9-3A4D-BCF8-CD464741CC86}"/>
              </a:ext>
            </a:extLst>
          </p:cNvPr>
          <p:cNvSpPr/>
          <p:nvPr userDrawn="1"/>
        </p:nvSpPr>
        <p:spPr>
          <a:xfrm>
            <a:off x="8968399" y="4917682"/>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6A2C91"/>
          </a:solidFill>
        </p:spPr>
        <p:txBody>
          <a:bodyPr wrap="square" lIns="0" tIns="0" rIns="0" bIns="0" rtlCol="0"/>
          <a:lstStyle/>
          <a:p>
            <a:pPr defTabSz="368686"/>
            <a:endParaRPr sz="1452">
              <a:solidFill>
                <a:srgbClr val="6A2C91"/>
              </a:solidFill>
              <a:latin typeface="Calibri" panose="020F0502020204030204"/>
            </a:endParaRPr>
          </a:p>
        </p:txBody>
      </p:sp>
      <p:sp>
        <p:nvSpPr>
          <p:cNvPr id="10" name="object 13">
            <a:extLst>
              <a:ext uri="{FF2B5EF4-FFF2-40B4-BE49-F238E27FC236}">
                <a16:creationId xmlns:a16="http://schemas.microsoft.com/office/drawing/2014/main" id="{DF4D1B1C-4C72-3A45-AAF0-F0752AD88B2D}"/>
              </a:ext>
            </a:extLst>
          </p:cNvPr>
          <p:cNvSpPr txBox="1"/>
          <p:nvPr userDrawn="1"/>
        </p:nvSpPr>
        <p:spPr>
          <a:xfrm>
            <a:off x="9074277" y="4994266"/>
            <a:ext cx="941155"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FFFFFF"/>
                </a:solidFill>
                <a:latin typeface="HelveticaNeueLTPro-Blk"/>
                <a:cs typeface="HelveticaNeueLTPro-Blk"/>
              </a:rPr>
              <a:t>PANTONE </a:t>
            </a:r>
            <a:r>
              <a:rPr sz="806" b="1" spc="-4">
                <a:solidFill>
                  <a:srgbClr val="FFFFFF"/>
                </a:solidFill>
                <a:latin typeface="HelveticaNeueLTPro-Blk"/>
                <a:cs typeface="HelveticaNeueLTPro-Blk"/>
              </a:rPr>
              <a:t>527  </a:t>
            </a:r>
            <a:r>
              <a:rPr sz="806" b="1" spc="-12">
                <a:solidFill>
                  <a:srgbClr val="FFFFFF"/>
                </a:solidFill>
                <a:latin typeface="HelveticaNeueLTPro-Blk"/>
                <a:cs typeface="HelveticaNeueLTPro-Blk"/>
              </a:rPr>
              <a:t>C</a:t>
            </a:r>
            <a:r>
              <a:rPr sz="806" b="1" spc="-16">
                <a:solidFill>
                  <a:srgbClr val="FFFFFF"/>
                </a:solidFill>
                <a:latin typeface="HelveticaNeueLTPro-Blk"/>
                <a:cs typeface="HelveticaNeueLTPro-Blk"/>
              </a:rPr>
              <a:t>7</a:t>
            </a:r>
            <a:r>
              <a:rPr sz="806" b="1" spc="-4">
                <a:solidFill>
                  <a:srgbClr val="FFFFFF"/>
                </a:solidFill>
                <a:latin typeface="HelveticaNeueLTPro-Blk"/>
                <a:cs typeface="HelveticaNeueLTPro-Blk"/>
              </a:rPr>
              <a:t>3</a:t>
            </a:r>
            <a:r>
              <a:rPr sz="806" b="1" spc="8">
                <a:solidFill>
                  <a:srgbClr val="FFFFFF"/>
                </a:solidFill>
                <a:latin typeface="HelveticaNeueLTPro-Blk"/>
                <a:cs typeface="HelveticaNeueLTPro-Blk"/>
              </a:rPr>
              <a:t>/</a:t>
            </a:r>
            <a:r>
              <a:rPr sz="806" b="1" spc="-32">
                <a:solidFill>
                  <a:srgbClr val="FFFFFF"/>
                </a:solidFill>
                <a:latin typeface="HelveticaNeueLTPro-Blk"/>
                <a:cs typeface="HelveticaNeueLTPro-Blk"/>
              </a:rPr>
              <a:t>M</a:t>
            </a:r>
            <a:r>
              <a:rPr sz="806" b="1" spc="-36">
                <a:solidFill>
                  <a:srgbClr val="FFFFFF"/>
                </a:solidFill>
                <a:latin typeface="HelveticaNeueLTPro-Blk"/>
                <a:cs typeface="HelveticaNeueLTPro-Blk"/>
              </a:rPr>
              <a:t>1</a:t>
            </a:r>
            <a:r>
              <a:rPr sz="806" b="1" spc="8">
                <a:solidFill>
                  <a:srgbClr val="FFFFFF"/>
                </a:solidFill>
                <a:latin typeface="HelveticaNeueLTPro-Blk"/>
                <a:cs typeface="HelveticaNeueLTPro-Blk"/>
              </a:rPr>
              <a:t>0</a:t>
            </a:r>
            <a:r>
              <a:rPr sz="806" b="1" spc="-20">
                <a:solidFill>
                  <a:srgbClr val="FFFFFF"/>
                </a:solidFill>
                <a:latin typeface="HelveticaNeueLTPro-Blk"/>
                <a:cs typeface="HelveticaNeueLTPro-Blk"/>
              </a:rPr>
              <a:t>0</a:t>
            </a:r>
            <a:r>
              <a:rPr sz="806" b="1" spc="44">
                <a:solidFill>
                  <a:srgbClr val="FFFFFF"/>
                </a:solidFill>
                <a:latin typeface="HelveticaNeueLTPro-Blk"/>
                <a:cs typeface="HelveticaNeueLTPro-Blk"/>
              </a:rPr>
              <a:t>/</a:t>
            </a:r>
            <a:r>
              <a:rPr sz="806" b="1" spc="-20">
                <a:solidFill>
                  <a:srgbClr val="FFFFFF"/>
                </a:solidFill>
                <a:latin typeface="HelveticaNeueLTPro-Blk"/>
                <a:cs typeface="HelveticaNeueLTPro-Blk"/>
              </a:rPr>
              <a:t>Y0</a:t>
            </a:r>
            <a:r>
              <a:rPr sz="806" b="1" spc="8">
                <a:solidFill>
                  <a:srgbClr val="FFFFFF"/>
                </a:solidFill>
                <a:latin typeface="HelveticaNeueLTPro-Blk"/>
                <a:cs typeface="HelveticaNeueLTPro-Blk"/>
              </a:rPr>
              <a:t>/</a:t>
            </a:r>
            <a:r>
              <a:rPr sz="806" b="1" spc="-24">
                <a:solidFill>
                  <a:srgbClr val="FFFFFF"/>
                </a:solidFill>
                <a:latin typeface="HelveticaNeueLTPro-Blk"/>
                <a:cs typeface="HelveticaNeueLTPro-Blk"/>
              </a:rPr>
              <a:t>K</a:t>
            </a:r>
            <a:r>
              <a:rPr sz="806" b="1">
                <a:solidFill>
                  <a:srgbClr val="FFFFFF"/>
                </a:solidFill>
                <a:latin typeface="HelveticaNeueLTPro-Blk"/>
                <a:cs typeface="HelveticaNeueLTPro-Blk"/>
              </a:rPr>
              <a:t>0  </a:t>
            </a:r>
            <a:r>
              <a:rPr sz="806" b="1" spc="-12">
                <a:solidFill>
                  <a:srgbClr val="FFFFFF"/>
                </a:solidFill>
                <a:latin typeface="HelveticaNeueLTPro-Blk"/>
                <a:cs typeface="HelveticaNeueLTPro-Blk"/>
              </a:rPr>
              <a:t>R106/G44/B145</a:t>
            </a:r>
            <a:endParaRPr sz="806">
              <a:solidFill>
                <a:prstClr val="black"/>
              </a:solidFill>
              <a:latin typeface="HelveticaNeueLTPro-Blk"/>
              <a:cs typeface="HelveticaNeueLTPro-Blk"/>
            </a:endParaRPr>
          </a:p>
        </p:txBody>
      </p:sp>
      <p:sp>
        <p:nvSpPr>
          <p:cNvPr id="11" name="object 14">
            <a:extLst>
              <a:ext uri="{FF2B5EF4-FFF2-40B4-BE49-F238E27FC236}">
                <a16:creationId xmlns:a16="http://schemas.microsoft.com/office/drawing/2014/main" id="{066B0DD8-7104-6F47-81C6-F16C668E5FB2}"/>
              </a:ext>
            </a:extLst>
          </p:cNvPr>
          <p:cNvSpPr/>
          <p:nvPr userDrawn="1"/>
        </p:nvSpPr>
        <p:spPr>
          <a:xfrm>
            <a:off x="6163393" y="3127342"/>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454546"/>
          </a:solidFill>
        </p:spPr>
        <p:txBody>
          <a:bodyPr wrap="square" lIns="0" tIns="0" rIns="0" bIns="0" rtlCol="0"/>
          <a:lstStyle/>
          <a:p>
            <a:pPr defTabSz="368686"/>
            <a:endParaRPr sz="1452">
              <a:solidFill>
                <a:srgbClr val="454546"/>
              </a:solidFill>
              <a:latin typeface="Calibri" panose="020F0502020204030204"/>
            </a:endParaRPr>
          </a:p>
        </p:txBody>
      </p:sp>
      <p:sp>
        <p:nvSpPr>
          <p:cNvPr id="12" name="object 15">
            <a:extLst>
              <a:ext uri="{FF2B5EF4-FFF2-40B4-BE49-F238E27FC236}">
                <a16:creationId xmlns:a16="http://schemas.microsoft.com/office/drawing/2014/main" id="{2CB91BC2-4E5C-104F-89D0-8746DC661FD6}"/>
              </a:ext>
            </a:extLst>
          </p:cNvPr>
          <p:cNvSpPr txBox="1"/>
          <p:nvPr userDrawn="1"/>
        </p:nvSpPr>
        <p:spPr>
          <a:xfrm>
            <a:off x="6269271" y="3203926"/>
            <a:ext cx="1025132"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FFFFFF"/>
                </a:solidFill>
                <a:latin typeface="HelveticaNeueLTPro-Blk"/>
                <a:cs typeface="HelveticaNeueLTPro-Blk"/>
              </a:rPr>
              <a:t>PANTONE </a:t>
            </a:r>
            <a:r>
              <a:rPr sz="806" b="1" spc="4">
                <a:solidFill>
                  <a:srgbClr val="FFFFFF"/>
                </a:solidFill>
                <a:latin typeface="HelveticaNeueLTPro-Blk"/>
                <a:cs typeface="HelveticaNeueLTPro-Blk"/>
              </a:rPr>
              <a:t>425  </a:t>
            </a:r>
            <a:r>
              <a:rPr sz="806" b="1" spc="-4">
                <a:solidFill>
                  <a:srgbClr val="FFFFFF"/>
                </a:solidFill>
                <a:latin typeface="HelveticaNeueLTPro-Blk"/>
                <a:cs typeface="HelveticaNeueLTPro-Blk"/>
              </a:rPr>
              <a:t>C67/M60/Y58/K43  </a:t>
            </a:r>
            <a:r>
              <a:rPr sz="806" b="1" spc="-8">
                <a:solidFill>
                  <a:srgbClr val="FFFFFF"/>
                </a:solidFill>
                <a:latin typeface="HelveticaNeueLTPro-Blk"/>
                <a:cs typeface="HelveticaNeueLTPro-Blk"/>
              </a:rPr>
              <a:t>R69/G69/B70</a:t>
            </a:r>
            <a:endParaRPr sz="806">
              <a:solidFill>
                <a:prstClr val="black"/>
              </a:solidFill>
              <a:latin typeface="HelveticaNeueLTPro-Blk"/>
              <a:cs typeface="HelveticaNeueLTPro-Blk"/>
            </a:endParaRPr>
          </a:p>
        </p:txBody>
      </p:sp>
      <p:sp>
        <p:nvSpPr>
          <p:cNvPr id="13" name="object 16">
            <a:extLst>
              <a:ext uri="{FF2B5EF4-FFF2-40B4-BE49-F238E27FC236}">
                <a16:creationId xmlns:a16="http://schemas.microsoft.com/office/drawing/2014/main" id="{3389566B-8668-B543-B8C2-A6C3E321DB7F}"/>
              </a:ext>
            </a:extLst>
          </p:cNvPr>
          <p:cNvSpPr/>
          <p:nvPr userDrawn="1"/>
        </p:nvSpPr>
        <p:spPr>
          <a:xfrm>
            <a:off x="6159910" y="4022700"/>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BF22"/>
          </a:solidFill>
        </p:spPr>
        <p:txBody>
          <a:bodyPr wrap="square" lIns="0" tIns="0" rIns="0" bIns="0" rtlCol="0"/>
          <a:lstStyle/>
          <a:p>
            <a:pPr defTabSz="368686"/>
            <a:endParaRPr sz="1452">
              <a:solidFill>
                <a:prstClr val="black"/>
              </a:solidFill>
              <a:latin typeface="Calibri" panose="020F0502020204030204"/>
            </a:endParaRPr>
          </a:p>
        </p:txBody>
      </p:sp>
      <p:sp>
        <p:nvSpPr>
          <p:cNvPr id="14" name="object 17">
            <a:extLst>
              <a:ext uri="{FF2B5EF4-FFF2-40B4-BE49-F238E27FC236}">
                <a16:creationId xmlns:a16="http://schemas.microsoft.com/office/drawing/2014/main" id="{67D5F6A2-CDE4-6D4F-870A-4298B994B815}"/>
              </a:ext>
            </a:extLst>
          </p:cNvPr>
          <p:cNvSpPr txBox="1"/>
          <p:nvPr userDrawn="1"/>
        </p:nvSpPr>
        <p:spPr>
          <a:xfrm>
            <a:off x="6265790" y="4099284"/>
            <a:ext cx="889437"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12">
                <a:solidFill>
                  <a:srgbClr val="454546"/>
                </a:solidFill>
                <a:latin typeface="HelveticaNeueLTPro-Blk"/>
                <a:cs typeface="HelveticaNeueLTPro-Blk"/>
              </a:rPr>
              <a:t>7408  </a:t>
            </a:r>
            <a:r>
              <a:rPr sz="806" b="1" spc="4">
                <a:solidFill>
                  <a:srgbClr val="454546"/>
                </a:solidFill>
                <a:latin typeface="HelveticaNeueLTPro-Blk"/>
                <a:cs typeface="HelveticaNeueLTPro-Blk"/>
              </a:rPr>
              <a:t>C</a:t>
            </a:r>
            <a:r>
              <a:rPr sz="806" b="1" spc="-20">
                <a:solidFill>
                  <a:srgbClr val="454546"/>
                </a:solidFill>
                <a:latin typeface="HelveticaNeueLTPro-Blk"/>
                <a:cs typeface="HelveticaNeueLTPro-Blk"/>
              </a:rPr>
              <a:t>0</a:t>
            </a:r>
            <a:r>
              <a:rPr sz="806" b="1" spc="8">
                <a:solidFill>
                  <a:srgbClr val="454546"/>
                </a:solidFill>
                <a:latin typeface="HelveticaNeueLTPro-Blk"/>
                <a:cs typeface="HelveticaNeueLTPro-Blk"/>
              </a:rPr>
              <a:t>/</a:t>
            </a:r>
            <a:r>
              <a:rPr sz="806" b="1" spc="12">
                <a:solidFill>
                  <a:srgbClr val="454546"/>
                </a:solidFill>
                <a:latin typeface="HelveticaNeueLTPro-Blk"/>
                <a:cs typeface="HelveticaNeueLTPro-Blk"/>
              </a:rPr>
              <a:t>M2</a:t>
            </a:r>
            <a:r>
              <a:rPr sz="806" b="1" spc="-12">
                <a:solidFill>
                  <a:srgbClr val="454546"/>
                </a:solidFill>
                <a:latin typeface="HelveticaNeueLTPro-Blk"/>
                <a:cs typeface="HelveticaNeueLTPro-Blk"/>
              </a:rPr>
              <a:t>5</a:t>
            </a:r>
            <a:r>
              <a:rPr sz="806" b="1" spc="44">
                <a:solidFill>
                  <a:srgbClr val="454546"/>
                </a:solidFill>
                <a:latin typeface="HelveticaNeueLTPro-Blk"/>
                <a:cs typeface="HelveticaNeueLTPro-Blk"/>
              </a:rPr>
              <a:t>/</a:t>
            </a:r>
            <a:r>
              <a:rPr sz="806" b="1" spc="-12">
                <a:solidFill>
                  <a:srgbClr val="454546"/>
                </a:solidFill>
                <a:latin typeface="HelveticaNeueLTPro-Blk"/>
                <a:cs typeface="HelveticaNeueLTPro-Blk"/>
              </a:rPr>
              <a:t>Y</a:t>
            </a:r>
            <a:r>
              <a:rPr sz="806" b="1" spc="4">
                <a:solidFill>
                  <a:srgbClr val="454546"/>
                </a:solidFill>
                <a:latin typeface="HelveticaNeueLTPro-Blk"/>
                <a:cs typeface="HelveticaNeueLTPro-Blk"/>
              </a:rPr>
              <a:t>9</a:t>
            </a:r>
            <a:r>
              <a:rPr sz="806" b="1" spc="-12">
                <a:solidFill>
                  <a:srgbClr val="454546"/>
                </a:solidFill>
                <a:latin typeface="HelveticaNeueLTPro-Blk"/>
                <a:cs typeface="HelveticaNeueLTPro-Blk"/>
              </a:rPr>
              <a:t>5</a:t>
            </a:r>
            <a:r>
              <a:rPr sz="806" b="1" spc="8">
                <a:solidFill>
                  <a:srgbClr val="454546"/>
                </a:solidFill>
                <a:latin typeface="HelveticaNeueLTPro-Blk"/>
                <a:cs typeface="HelveticaNeueLTPro-Blk"/>
              </a:rPr>
              <a:t>/</a:t>
            </a:r>
            <a:r>
              <a:rPr sz="806" b="1" spc="-24">
                <a:solidFill>
                  <a:srgbClr val="454546"/>
                </a:solidFill>
                <a:latin typeface="HelveticaNeueLTPro-Blk"/>
                <a:cs typeface="HelveticaNeueLTPro-Blk"/>
              </a:rPr>
              <a:t>K</a:t>
            </a:r>
            <a:r>
              <a:rPr sz="806" b="1">
                <a:solidFill>
                  <a:srgbClr val="454546"/>
                </a:solidFill>
                <a:latin typeface="HelveticaNeueLTPro-Blk"/>
                <a:cs typeface="HelveticaNeueLTPro-Blk"/>
              </a:rPr>
              <a:t>0  </a:t>
            </a:r>
            <a:r>
              <a:rPr sz="806" b="1" spc="-12">
                <a:solidFill>
                  <a:srgbClr val="454546"/>
                </a:solidFill>
                <a:latin typeface="HelveticaNeueLTPro-Blk"/>
                <a:cs typeface="HelveticaNeueLTPro-Blk"/>
              </a:rPr>
              <a:t>R255/G191/B34</a:t>
            </a:r>
            <a:endParaRPr sz="806">
              <a:solidFill>
                <a:srgbClr val="454546"/>
              </a:solidFill>
              <a:latin typeface="HelveticaNeueLTPro-Blk"/>
              <a:cs typeface="HelveticaNeueLTPro-Blk"/>
            </a:endParaRPr>
          </a:p>
        </p:txBody>
      </p:sp>
      <p:sp>
        <p:nvSpPr>
          <p:cNvPr id="15" name="object 18">
            <a:extLst>
              <a:ext uri="{FF2B5EF4-FFF2-40B4-BE49-F238E27FC236}">
                <a16:creationId xmlns:a16="http://schemas.microsoft.com/office/drawing/2014/main" id="{94062D12-7027-7540-B2D0-91D1F654F299}"/>
              </a:ext>
            </a:extLst>
          </p:cNvPr>
          <p:cNvSpPr/>
          <p:nvPr userDrawn="1"/>
        </p:nvSpPr>
        <p:spPr>
          <a:xfrm>
            <a:off x="8968399" y="2232360"/>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26522"/>
          </a:solidFill>
        </p:spPr>
        <p:txBody>
          <a:bodyPr wrap="square" lIns="0" tIns="0" rIns="0" bIns="0" rtlCol="0"/>
          <a:lstStyle/>
          <a:p>
            <a:pPr defTabSz="368686"/>
            <a:endParaRPr sz="1452">
              <a:solidFill>
                <a:srgbClr val="F26522"/>
              </a:solidFill>
              <a:latin typeface="Calibri" panose="020F0502020204030204"/>
            </a:endParaRPr>
          </a:p>
        </p:txBody>
      </p:sp>
      <p:sp>
        <p:nvSpPr>
          <p:cNvPr id="16" name="object 19">
            <a:extLst>
              <a:ext uri="{FF2B5EF4-FFF2-40B4-BE49-F238E27FC236}">
                <a16:creationId xmlns:a16="http://schemas.microsoft.com/office/drawing/2014/main" id="{7E4B378D-CF56-5E41-9003-17C347983F94}"/>
              </a:ext>
            </a:extLst>
          </p:cNvPr>
          <p:cNvSpPr txBox="1"/>
          <p:nvPr userDrawn="1"/>
        </p:nvSpPr>
        <p:spPr>
          <a:xfrm>
            <a:off x="9074277" y="2282968"/>
            <a:ext cx="1603883" cy="730603"/>
          </a:xfrm>
          <a:prstGeom prst="rect">
            <a:avLst/>
          </a:prstGeom>
        </p:spPr>
        <p:txBody>
          <a:bodyPr vert="horz" wrap="square" lIns="0" tIns="10241" rIns="0" bIns="0" rtlCol="0">
            <a:spAutoFit/>
          </a:bodyPr>
          <a:lstStyle/>
          <a:p>
            <a:pPr marL="10241" defTabSz="368686">
              <a:lnSpc>
                <a:spcPts val="927"/>
              </a:lnSpc>
              <a:spcBef>
                <a:spcPts val="81"/>
              </a:spcBef>
            </a:pPr>
            <a:r>
              <a:rPr sz="806" b="1">
                <a:solidFill>
                  <a:schemeClr val="bg1"/>
                </a:solidFill>
                <a:latin typeface="HelveticaNeueLTPro-Blk"/>
                <a:cs typeface="HelveticaNeueLTPro-Blk"/>
              </a:rPr>
              <a:t>PANTONE</a:t>
            </a:r>
            <a:r>
              <a:rPr sz="806" b="1" spc="-8">
                <a:solidFill>
                  <a:schemeClr val="bg1"/>
                </a:solidFill>
                <a:latin typeface="HelveticaNeueLTPro-Blk"/>
                <a:cs typeface="HelveticaNeueLTPro-Blk"/>
              </a:rPr>
              <a:t> </a:t>
            </a:r>
            <a:r>
              <a:rPr sz="806" b="1" spc="-16">
                <a:solidFill>
                  <a:schemeClr val="bg1"/>
                </a:solidFill>
                <a:latin typeface="HelveticaNeueLTPro-Blk"/>
                <a:cs typeface="HelveticaNeueLTPro-Blk"/>
              </a:rPr>
              <a:t>166</a:t>
            </a:r>
            <a:endParaRPr sz="806">
              <a:solidFill>
                <a:schemeClr val="bg1"/>
              </a:solidFill>
              <a:latin typeface="HelveticaNeueLTPro-Blk"/>
              <a:cs typeface="HelveticaNeueLTPro-Blk"/>
            </a:endParaRPr>
          </a:p>
          <a:p>
            <a:pPr marL="10241" marR="4097" defTabSz="368686">
              <a:lnSpc>
                <a:spcPts val="887"/>
              </a:lnSpc>
              <a:spcBef>
                <a:spcPts val="56"/>
              </a:spcBef>
            </a:pPr>
            <a:r>
              <a:rPr sz="806" b="1" spc="4">
                <a:solidFill>
                  <a:schemeClr val="bg1"/>
                </a:solidFill>
                <a:latin typeface="HelveticaNeueLTPro-Blk"/>
                <a:cs typeface="HelveticaNeueLTPro-Blk"/>
              </a:rPr>
              <a:t>C:0 </a:t>
            </a:r>
            <a:r>
              <a:rPr sz="806" b="1" spc="-8">
                <a:solidFill>
                  <a:schemeClr val="bg1"/>
                </a:solidFill>
                <a:latin typeface="HelveticaNeueLTPro-Blk"/>
                <a:cs typeface="HelveticaNeueLTPro-Blk"/>
              </a:rPr>
              <a:t>M:75 </a:t>
            </a:r>
            <a:r>
              <a:rPr sz="806" b="1" spc="-20">
                <a:solidFill>
                  <a:schemeClr val="bg1"/>
                </a:solidFill>
                <a:latin typeface="HelveticaNeueLTPro-Blk"/>
                <a:cs typeface="HelveticaNeueLTPro-Blk"/>
              </a:rPr>
              <a:t>Y:100</a:t>
            </a:r>
            <a:r>
              <a:rPr sz="806" b="1" spc="-48">
                <a:solidFill>
                  <a:schemeClr val="bg1"/>
                </a:solidFill>
                <a:latin typeface="HelveticaNeueLTPro-Blk"/>
                <a:cs typeface="HelveticaNeueLTPro-Blk"/>
              </a:rPr>
              <a:t> </a:t>
            </a:r>
            <a:r>
              <a:rPr sz="806" b="1" spc="4">
                <a:solidFill>
                  <a:schemeClr val="bg1"/>
                </a:solidFill>
                <a:latin typeface="HelveticaNeueLTPro-Blk"/>
                <a:cs typeface="HelveticaNeueLTPro-Blk"/>
              </a:rPr>
              <a:t>K:0  </a:t>
            </a:r>
            <a:br>
              <a:rPr lang="en-GB" sz="806" b="1" spc="4">
                <a:solidFill>
                  <a:schemeClr val="bg1"/>
                </a:solidFill>
                <a:latin typeface="HelveticaNeueLTPro-Blk"/>
                <a:cs typeface="HelveticaNeueLTPro-Blk"/>
              </a:rPr>
            </a:br>
            <a:r>
              <a:rPr sz="806" b="1" spc="4">
                <a:solidFill>
                  <a:schemeClr val="bg1"/>
                </a:solidFill>
                <a:latin typeface="HelveticaNeueLTPro-Blk"/>
                <a:cs typeface="HelveticaNeueLTPro-Blk"/>
              </a:rPr>
              <a:t>R:242 </a:t>
            </a:r>
            <a:r>
              <a:rPr sz="806" b="1" spc="-20">
                <a:solidFill>
                  <a:schemeClr val="bg1"/>
                </a:solidFill>
                <a:latin typeface="HelveticaNeueLTPro-Blk"/>
                <a:cs typeface="HelveticaNeueLTPro-Blk"/>
              </a:rPr>
              <a:t>G:101</a:t>
            </a:r>
            <a:r>
              <a:rPr sz="806" b="1" spc="-28">
                <a:solidFill>
                  <a:schemeClr val="bg1"/>
                </a:solidFill>
                <a:latin typeface="HelveticaNeueLTPro-Blk"/>
                <a:cs typeface="HelveticaNeueLTPro-Blk"/>
              </a:rPr>
              <a:t> </a:t>
            </a:r>
            <a:r>
              <a:rPr sz="806" b="1" spc="4">
                <a:solidFill>
                  <a:schemeClr val="bg1"/>
                </a:solidFill>
                <a:latin typeface="HelveticaNeueLTPro-Blk"/>
                <a:cs typeface="HelveticaNeueLTPro-Blk"/>
              </a:rPr>
              <a:t>B:34</a:t>
            </a:r>
            <a:endParaRPr lang="en-GB" sz="806" b="1" spc="4">
              <a:solidFill>
                <a:schemeClr val="bg1"/>
              </a:solidFill>
              <a:latin typeface="HelveticaNeueLTPro-Blk"/>
              <a:cs typeface="HelveticaNeueLTPro-Blk"/>
            </a:endParaRPr>
          </a:p>
          <a:p>
            <a:pPr marL="10241" marR="4097" defTabSz="368686">
              <a:lnSpc>
                <a:spcPts val="887"/>
              </a:lnSpc>
              <a:spcBef>
                <a:spcPts val="56"/>
              </a:spcBef>
            </a:pPr>
            <a:r>
              <a:rPr lang="en-GB" sz="700" b="0" i="0" spc="4">
                <a:solidFill>
                  <a:schemeClr val="bg1"/>
                </a:solidFill>
                <a:latin typeface="HelveticaNeueLT Pro 65 Md" panose="020B0604020202020204" pitchFamily="34" charset="77"/>
                <a:cs typeface="HelveticaNeueLTPro-Blk"/>
              </a:rPr>
              <a:t>Please note that the white and </a:t>
            </a:r>
            <a:br>
              <a:rPr lang="en-GB" sz="700" b="0" i="0" spc="4">
                <a:solidFill>
                  <a:schemeClr val="bg1"/>
                </a:solidFill>
                <a:latin typeface="HelveticaNeueLT Pro 65 Md" panose="020B0604020202020204" pitchFamily="34" charset="77"/>
                <a:cs typeface="HelveticaNeueLTPro-Blk"/>
              </a:rPr>
            </a:br>
            <a:r>
              <a:rPr lang="en-GB" sz="700" b="0" i="0" spc="4">
                <a:solidFill>
                  <a:schemeClr val="bg1"/>
                </a:solidFill>
                <a:latin typeface="HelveticaNeueLT Pro 65 Md" panose="020B0604020202020204" pitchFamily="34" charset="77"/>
                <a:cs typeface="HelveticaNeueLTPro-Blk"/>
              </a:rPr>
              <a:t>grey copy is not to be used </a:t>
            </a:r>
            <a:br>
              <a:rPr lang="en-GB" sz="700" b="0" i="0" spc="4">
                <a:solidFill>
                  <a:schemeClr val="bg1"/>
                </a:solidFill>
                <a:latin typeface="HelveticaNeueLT Pro 65 Md" panose="020B0604020202020204" pitchFamily="34" charset="77"/>
                <a:cs typeface="HelveticaNeueLTPro-Blk"/>
              </a:rPr>
            </a:br>
            <a:r>
              <a:rPr lang="en-GB" sz="700" b="0" i="0" spc="4">
                <a:solidFill>
                  <a:schemeClr val="bg1"/>
                </a:solidFill>
                <a:latin typeface="HelveticaNeueLT Pro 65 Md" panose="020B0604020202020204" pitchFamily="34" charset="77"/>
                <a:cs typeface="HelveticaNeueLTPro-Blk"/>
              </a:rPr>
              <a:t>for normal text elements.</a:t>
            </a:r>
            <a:endParaRPr sz="700" b="0" i="0">
              <a:solidFill>
                <a:schemeClr val="bg1"/>
              </a:solidFill>
              <a:latin typeface="HelveticaNeueLT Pro 65 Md" panose="020B0604020202020204" pitchFamily="34" charset="77"/>
              <a:cs typeface="HelveticaNeueLTPro-Blk"/>
            </a:endParaRPr>
          </a:p>
        </p:txBody>
      </p:sp>
      <p:sp>
        <p:nvSpPr>
          <p:cNvPr id="17" name="object 20">
            <a:extLst>
              <a:ext uri="{FF2B5EF4-FFF2-40B4-BE49-F238E27FC236}">
                <a16:creationId xmlns:a16="http://schemas.microsoft.com/office/drawing/2014/main" id="{A84E9A33-66B1-8D43-AAFE-E75634F30D0B}"/>
              </a:ext>
            </a:extLst>
          </p:cNvPr>
          <p:cNvSpPr/>
          <p:nvPr userDrawn="1"/>
        </p:nvSpPr>
        <p:spPr>
          <a:xfrm>
            <a:off x="6155710" y="4917682"/>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E600"/>
          </a:solidFill>
          <a:ln>
            <a:noFill/>
          </a:ln>
        </p:spPr>
        <p:txBody>
          <a:bodyPr wrap="square" lIns="0" tIns="0" rIns="0" bIns="0" rtlCol="0"/>
          <a:lstStyle/>
          <a:p>
            <a:pPr defTabSz="368686"/>
            <a:endParaRPr sz="1452">
              <a:solidFill>
                <a:srgbClr val="FFBF22"/>
              </a:solidFill>
              <a:latin typeface="Calibri" panose="020F0502020204030204"/>
            </a:endParaRPr>
          </a:p>
        </p:txBody>
      </p:sp>
      <p:sp>
        <p:nvSpPr>
          <p:cNvPr id="18" name="object 21">
            <a:extLst>
              <a:ext uri="{FF2B5EF4-FFF2-40B4-BE49-F238E27FC236}">
                <a16:creationId xmlns:a16="http://schemas.microsoft.com/office/drawing/2014/main" id="{2EDC15B3-02D3-E144-849D-495D1E925D32}"/>
              </a:ext>
            </a:extLst>
          </p:cNvPr>
          <p:cNvSpPr txBox="1"/>
          <p:nvPr userDrawn="1"/>
        </p:nvSpPr>
        <p:spPr>
          <a:xfrm>
            <a:off x="6261588" y="4994266"/>
            <a:ext cx="991848"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12">
                <a:solidFill>
                  <a:srgbClr val="454546"/>
                </a:solidFill>
                <a:latin typeface="HelveticaNeueLTPro-Blk"/>
                <a:cs typeface="HelveticaNeueLTPro-Blk"/>
              </a:rPr>
              <a:t>108  </a:t>
            </a:r>
            <a:r>
              <a:rPr sz="806" b="1" spc="4">
                <a:solidFill>
                  <a:srgbClr val="454546"/>
                </a:solidFill>
                <a:latin typeface="HelveticaNeueLTPro-Blk"/>
                <a:cs typeface="HelveticaNeueLTPro-Blk"/>
              </a:rPr>
              <a:t>C:0 </a:t>
            </a:r>
            <a:r>
              <a:rPr sz="806" b="1" spc="8">
                <a:solidFill>
                  <a:srgbClr val="454546"/>
                </a:solidFill>
                <a:latin typeface="HelveticaNeueLTPro-Blk"/>
                <a:cs typeface="HelveticaNeueLTPro-Blk"/>
              </a:rPr>
              <a:t>M:0 </a:t>
            </a:r>
            <a:r>
              <a:rPr sz="806" b="1" spc="-20">
                <a:solidFill>
                  <a:srgbClr val="454546"/>
                </a:solidFill>
                <a:latin typeface="HelveticaNeueLTPro-Blk"/>
                <a:cs typeface="HelveticaNeueLTPro-Blk"/>
              </a:rPr>
              <a:t>Y:100</a:t>
            </a:r>
            <a:r>
              <a:rPr sz="806" b="1" spc="-69">
                <a:solidFill>
                  <a:srgbClr val="454546"/>
                </a:solidFill>
                <a:latin typeface="HelveticaNeueLTPro-Blk"/>
                <a:cs typeface="HelveticaNeueLTPro-Blk"/>
              </a:rPr>
              <a:t> </a:t>
            </a:r>
            <a:r>
              <a:rPr sz="806" b="1" spc="4">
                <a:solidFill>
                  <a:srgbClr val="454546"/>
                </a:solidFill>
                <a:latin typeface="HelveticaNeueLTPro-Blk"/>
                <a:cs typeface="HelveticaNeueLTPro-Blk"/>
              </a:rPr>
              <a:t>K:0  </a:t>
            </a:r>
            <a:r>
              <a:rPr sz="806" b="1" spc="8">
                <a:solidFill>
                  <a:srgbClr val="454546"/>
                </a:solidFill>
                <a:latin typeface="HelveticaNeueLTPro-Blk"/>
                <a:cs typeface="HelveticaNeueLTPro-Blk"/>
              </a:rPr>
              <a:t>R:255 </a:t>
            </a:r>
            <a:r>
              <a:rPr sz="806" b="1" spc="4">
                <a:solidFill>
                  <a:srgbClr val="454546"/>
                </a:solidFill>
                <a:latin typeface="HelveticaNeueLTPro-Blk"/>
                <a:cs typeface="HelveticaNeueLTPro-Blk"/>
              </a:rPr>
              <a:t>G:230</a:t>
            </a:r>
            <a:r>
              <a:rPr sz="806" b="1" spc="-40">
                <a:solidFill>
                  <a:srgbClr val="454546"/>
                </a:solidFill>
                <a:latin typeface="HelveticaNeueLTPro-Blk"/>
                <a:cs typeface="HelveticaNeueLTPro-Blk"/>
              </a:rPr>
              <a:t> </a:t>
            </a:r>
            <a:r>
              <a:rPr sz="806" b="1" spc="8">
                <a:solidFill>
                  <a:srgbClr val="454546"/>
                </a:solidFill>
                <a:latin typeface="HelveticaNeueLTPro-Blk"/>
                <a:cs typeface="HelveticaNeueLTPro-Blk"/>
              </a:rPr>
              <a:t>B:0</a:t>
            </a:r>
            <a:endParaRPr sz="806">
              <a:solidFill>
                <a:srgbClr val="454546"/>
              </a:solidFill>
              <a:latin typeface="HelveticaNeueLTPro-Blk"/>
              <a:cs typeface="HelveticaNeueLTPro-Blk"/>
            </a:endParaRPr>
          </a:p>
        </p:txBody>
      </p:sp>
      <p:sp>
        <p:nvSpPr>
          <p:cNvPr id="19" name="object 2">
            <a:extLst>
              <a:ext uri="{FF2B5EF4-FFF2-40B4-BE49-F238E27FC236}">
                <a16:creationId xmlns:a16="http://schemas.microsoft.com/office/drawing/2014/main" id="{D65B0A28-BEED-464F-B891-E16761BDB641}"/>
              </a:ext>
            </a:extLst>
          </p:cNvPr>
          <p:cNvSpPr txBox="1"/>
          <p:nvPr userDrawn="1"/>
        </p:nvSpPr>
        <p:spPr>
          <a:xfrm>
            <a:off x="6159910" y="285729"/>
            <a:ext cx="5443296" cy="1513253"/>
          </a:xfrm>
          <a:prstGeom prst="rect">
            <a:avLst/>
          </a:prstGeom>
        </p:spPr>
        <p:txBody>
          <a:bodyPr vert="horz" wrap="square" lIns="0" tIns="10241" rIns="0" bIns="0" rtlCol="0">
            <a:spAutoFit/>
          </a:bodyPr>
          <a:lstStyle/>
          <a:p>
            <a:pPr marL="10241" defTabSz="737372">
              <a:spcBef>
                <a:spcPts val="81"/>
              </a:spcBef>
            </a:pPr>
            <a:r>
              <a:rPr sz="968" b="1">
                <a:solidFill>
                  <a:srgbClr val="D43900"/>
                </a:solidFill>
                <a:latin typeface="HelveticaNeueLTPro-Hv"/>
                <a:cs typeface="HelveticaNeueLTPro-Hv"/>
              </a:rPr>
              <a:t>Primary</a:t>
            </a:r>
            <a:endParaRPr sz="968">
              <a:solidFill>
                <a:srgbClr val="D43900"/>
              </a:solidFill>
              <a:latin typeface="HelveticaNeueLTPro-Hv"/>
              <a:cs typeface="HelveticaNeueLTPro-Hv"/>
            </a:endParaRPr>
          </a:p>
          <a:p>
            <a:pPr marL="10241" marR="4097" defTabSz="737372">
              <a:lnSpc>
                <a:spcPct val="125000"/>
              </a:lnSpc>
              <a:spcAft>
                <a:spcPts val="484"/>
              </a:spcAft>
            </a:pPr>
            <a:r>
              <a:rPr sz="806" b="0" i="0" spc="-4">
                <a:solidFill>
                  <a:srgbClr val="454546"/>
                </a:solidFill>
                <a:latin typeface="HelveticaNeueLT Pro 55 Roman" panose="020B0604020202020204" pitchFamily="34" charset="77"/>
                <a:cs typeface="HelveticaNeueLTPro-Roman"/>
              </a:rPr>
              <a:t>This </a:t>
            </a:r>
            <a:r>
              <a:rPr sz="806" b="0" i="0" spc="-8">
                <a:solidFill>
                  <a:srgbClr val="454546"/>
                </a:solidFill>
                <a:latin typeface="HelveticaNeueLT Pro 55 Roman" panose="020B0604020202020204" pitchFamily="34" charset="77"/>
                <a:cs typeface="HelveticaNeueLTPro-Roman"/>
              </a:rPr>
              <a:t>palette </a:t>
            </a:r>
            <a:r>
              <a:rPr sz="806" b="0" i="0" spc="-4">
                <a:solidFill>
                  <a:srgbClr val="454546"/>
                </a:solidFill>
                <a:latin typeface="HelveticaNeueLT Pro 55 Roman" panose="020B0604020202020204" pitchFamily="34" charset="77"/>
                <a:cs typeface="HelveticaNeueLTPro-Roman"/>
              </a:rPr>
              <a:t>consists </a:t>
            </a:r>
            <a:r>
              <a:rPr sz="806" b="0" i="0" spc="-8">
                <a:solidFill>
                  <a:srgbClr val="454546"/>
                </a:solidFill>
                <a:latin typeface="HelveticaNeueLT Pro 55 Roman" panose="020B0604020202020204" pitchFamily="34" charset="77"/>
                <a:cs typeface="HelveticaNeueLTPro-Roman"/>
              </a:rPr>
              <a:t>of </a:t>
            </a:r>
            <a:r>
              <a:rPr sz="806" b="0" i="0" spc="-12">
                <a:solidFill>
                  <a:srgbClr val="454546"/>
                </a:solidFill>
                <a:latin typeface="HelveticaNeueLT Pro 55 Roman" panose="020B0604020202020204" pitchFamily="34" charset="77"/>
                <a:cs typeface="HelveticaNeueLTPro-Roman"/>
              </a:rPr>
              <a:t>yellows </a:t>
            </a:r>
            <a:r>
              <a:rPr sz="806" b="0" i="0" spc="-4">
                <a:solidFill>
                  <a:srgbClr val="454546"/>
                </a:solidFill>
                <a:latin typeface="HelveticaNeueLT Pro 55 Roman" panose="020B0604020202020204" pitchFamily="34" charset="77"/>
                <a:cs typeface="HelveticaNeueLTPro-Roman"/>
              </a:rPr>
              <a:t>and oranges, which </a:t>
            </a:r>
            <a:r>
              <a:rPr sz="806" b="0" i="0" spc="-12">
                <a:solidFill>
                  <a:srgbClr val="454546"/>
                </a:solidFill>
                <a:latin typeface="HelveticaNeueLT Pro 55 Roman" panose="020B0604020202020204" pitchFamily="34" charset="77"/>
                <a:cs typeface="HelveticaNeueLTPro-Roman"/>
              </a:rPr>
              <a:t>radiate </a:t>
            </a:r>
            <a:r>
              <a:rPr sz="806" b="0" i="0" spc="-8">
                <a:solidFill>
                  <a:srgbClr val="454546"/>
                </a:solidFill>
                <a:latin typeface="HelveticaNeueLT Pro 55 Roman" panose="020B0604020202020204" pitchFamily="34" charset="77"/>
                <a:cs typeface="HelveticaNeueLTPro-Roman"/>
              </a:rPr>
              <a:t>ambition, </a:t>
            </a:r>
            <a:r>
              <a:rPr sz="806" b="0" i="0" spc="-12">
                <a:solidFill>
                  <a:srgbClr val="454546"/>
                </a:solidFill>
                <a:latin typeface="HelveticaNeueLT Pro 55 Roman" panose="020B0604020202020204" pitchFamily="34" charset="77"/>
                <a:cs typeface="HelveticaNeueLTPro-Roman"/>
              </a:rPr>
              <a:t>energy, </a:t>
            </a:r>
            <a:r>
              <a:rPr sz="806" b="0" i="0" spc="-8">
                <a:solidFill>
                  <a:srgbClr val="454546"/>
                </a:solidFill>
                <a:latin typeface="HelveticaNeueLT Pro 55 Roman" panose="020B0604020202020204" pitchFamily="34" charset="77"/>
                <a:cs typeface="HelveticaNeueLTPro-Roman"/>
              </a:rPr>
              <a:t>warmth, </a:t>
            </a:r>
            <a:r>
              <a:rPr sz="806" b="0" i="0" spc="-4">
                <a:solidFill>
                  <a:srgbClr val="454546"/>
                </a:solidFill>
                <a:latin typeface="HelveticaNeueLT Pro 55 Roman" panose="020B0604020202020204" pitchFamily="34" charset="77"/>
                <a:cs typeface="HelveticaNeueLTPro-Roman"/>
              </a:rPr>
              <a:t>passion and </a:t>
            </a:r>
            <a:r>
              <a:rPr sz="806" b="0" i="0" spc="-12">
                <a:solidFill>
                  <a:srgbClr val="454546"/>
                </a:solidFill>
                <a:latin typeface="HelveticaNeueLT Pro 55 Roman" panose="020B0604020202020204" pitchFamily="34" charset="77"/>
                <a:cs typeface="HelveticaNeueLTPro-Roman"/>
              </a:rPr>
              <a:t>originality. </a:t>
            </a:r>
            <a:br>
              <a:rPr lang="en-GB" sz="806" b="0" i="0" spc="-12">
                <a:solidFill>
                  <a:srgbClr val="454546"/>
                </a:solidFill>
                <a:latin typeface="HelveticaNeueLT Pro 55 Roman" panose="020B0604020202020204" pitchFamily="34" charset="77"/>
                <a:cs typeface="HelveticaNeueLTPro-Roman"/>
              </a:rPr>
            </a:br>
            <a:r>
              <a:rPr sz="806" b="0" i="0" spc="-32">
                <a:solidFill>
                  <a:srgbClr val="454546"/>
                </a:solidFill>
                <a:latin typeface="HelveticaNeueLT Pro 55 Roman" panose="020B0604020202020204" pitchFamily="34" charset="77"/>
                <a:cs typeface="HelveticaNeueLTPro-Roman"/>
              </a:rPr>
              <a:t>You </a:t>
            </a:r>
            <a:r>
              <a:rPr sz="806" b="0" i="0">
                <a:solidFill>
                  <a:srgbClr val="454546"/>
                </a:solidFill>
                <a:latin typeface="HelveticaNeueLT Pro 55 Roman" panose="020B0604020202020204" pitchFamily="34" charset="77"/>
                <a:cs typeface="HelveticaNeueLTPro-Roman"/>
              </a:rPr>
              <a:t>can </a:t>
            </a:r>
            <a:r>
              <a:rPr sz="806" b="0" i="0" spc="-4">
                <a:solidFill>
                  <a:srgbClr val="454546"/>
                </a:solidFill>
                <a:latin typeface="HelveticaNeueLT Pro 55 Roman" panose="020B0604020202020204" pitchFamily="34" charset="77"/>
                <a:cs typeface="HelveticaNeueLTPro-Roman"/>
              </a:rPr>
              <a:t>use </a:t>
            </a:r>
            <a:r>
              <a:rPr sz="806" b="0" i="0">
                <a:solidFill>
                  <a:srgbClr val="454546"/>
                </a:solidFill>
                <a:latin typeface="HelveticaNeueLT Pro 55 Roman" panose="020B0604020202020204" pitchFamily="34" charset="77"/>
                <a:cs typeface="HelveticaNeueLTPro-Roman"/>
              </a:rPr>
              <a:t>a </a:t>
            </a:r>
            <a:r>
              <a:rPr sz="806" b="0" i="0" spc="-8">
                <a:solidFill>
                  <a:srgbClr val="454546"/>
                </a:solidFill>
                <a:latin typeface="HelveticaNeueLT Pro 55 Roman" panose="020B0604020202020204" pitchFamily="34" charset="77"/>
                <a:cs typeface="HelveticaNeueLTPro-Roman"/>
              </a:rPr>
              <a:t>gradient of </a:t>
            </a:r>
            <a:r>
              <a:rPr sz="806" b="0" i="0" spc="-4">
                <a:solidFill>
                  <a:srgbClr val="454546"/>
                </a:solidFill>
                <a:latin typeface="HelveticaNeueLT Pro 55 Roman" panose="020B0604020202020204" pitchFamily="34" charset="77"/>
                <a:cs typeface="HelveticaNeueLTPro-Roman"/>
              </a:rPr>
              <a:t>these </a:t>
            </a:r>
            <a:r>
              <a:rPr sz="806" b="0" i="0" spc="-4" err="1">
                <a:solidFill>
                  <a:srgbClr val="454546"/>
                </a:solidFill>
                <a:latin typeface="HelveticaNeueLT Pro 55 Roman" panose="020B0604020202020204" pitchFamily="34" charset="77"/>
                <a:cs typeface="HelveticaNeueLTPro-Roman"/>
              </a:rPr>
              <a:t>colours</a:t>
            </a:r>
            <a:r>
              <a:rPr sz="806" b="0" i="0" spc="-4">
                <a:solidFill>
                  <a:srgbClr val="454546"/>
                </a:solidFill>
                <a:latin typeface="HelveticaNeueLT Pro 55 Roman" panose="020B0604020202020204" pitchFamily="34" charset="77"/>
                <a:cs typeface="HelveticaNeueLTPro-Roman"/>
              </a:rPr>
              <a:t> </a:t>
            </a:r>
            <a:r>
              <a:rPr sz="806" b="0" i="0">
                <a:solidFill>
                  <a:srgbClr val="454546"/>
                </a:solidFill>
                <a:latin typeface="HelveticaNeueLT Pro 55 Roman" panose="020B0604020202020204" pitchFamily="34" charset="77"/>
                <a:cs typeface="HelveticaNeueLTPro-Roman"/>
              </a:rPr>
              <a:t>as a</a:t>
            </a:r>
            <a:r>
              <a:rPr sz="806" b="0" i="0" spc="20">
                <a:solidFill>
                  <a:srgbClr val="454546"/>
                </a:solidFill>
                <a:latin typeface="HelveticaNeueLT Pro 55 Roman" panose="020B0604020202020204" pitchFamily="34" charset="77"/>
                <a:cs typeface="HelveticaNeueLTPro-Roman"/>
              </a:rPr>
              <a:t> </a:t>
            </a:r>
            <a:r>
              <a:rPr sz="806" b="0" i="0" spc="-8">
                <a:solidFill>
                  <a:srgbClr val="454546"/>
                </a:solidFill>
                <a:latin typeface="HelveticaNeueLT Pro 55 Roman" panose="020B0604020202020204" pitchFamily="34" charset="77"/>
                <a:cs typeface="HelveticaNeueLTPro-Roman"/>
              </a:rPr>
              <a:t>background.</a:t>
            </a:r>
            <a:endParaRPr lang="en-GB" sz="806" b="0" i="0" spc="-8">
              <a:solidFill>
                <a:srgbClr val="454546"/>
              </a:solidFill>
              <a:latin typeface="HelveticaNeueLT Pro 55 Roman" panose="020B0604020202020204" pitchFamily="34" charset="77"/>
              <a:cs typeface="HelveticaNeueLTPro-Roman"/>
            </a:endParaRPr>
          </a:p>
          <a:p>
            <a:pPr marL="10241" defTabSz="737372"/>
            <a:r>
              <a:rPr lang="en-GB" sz="968" b="1">
                <a:solidFill>
                  <a:srgbClr val="D43900"/>
                </a:solidFill>
                <a:latin typeface="HelveticaNeueLTPro-Hv"/>
                <a:cs typeface="HelveticaNeueLTPro-Hv"/>
              </a:rPr>
              <a:t>Complementary</a:t>
            </a:r>
            <a:endParaRPr lang="en-GB" sz="968">
              <a:solidFill>
                <a:srgbClr val="D43900"/>
              </a:solidFill>
              <a:latin typeface="HelveticaNeueLTPro-Hv"/>
              <a:cs typeface="HelveticaNeueLTPro-Hv"/>
            </a:endParaRPr>
          </a:p>
          <a:p>
            <a:pPr marL="10241" marR="4097" defTabSz="737372">
              <a:lnSpc>
                <a:spcPct val="125000"/>
              </a:lnSpc>
              <a:spcAft>
                <a:spcPts val="484"/>
              </a:spcAft>
            </a:pPr>
            <a:r>
              <a:rPr lang="en-GB" sz="806" spc="-8">
                <a:solidFill>
                  <a:srgbClr val="454546"/>
                </a:solidFill>
                <a:latin typeface="HelveticaNeueLTPro-Roman"/>
                <a:cs typeface="HelveticaNeueLTPro-Roman"/>
              </a:rPr>
              <a:t>Consisting of </a:t>
            </a:r>
            <a:r>
              <a:rPr lang="en-GB" sz="806">
                <a:solidFill>
                  <a:srgbClr val="454546"/>
                </a:solidFill>
                <a:latin typeface="HelveticaNeueLTPro-Roman"/>
                <a:cs typeface="HelveticaNeueLTPro-Roman"/>
              </a:rPr>
              <a:t>a secondary </a:t>
            </a:r>
            <a:r>
              <a:rPr lang="en-GB" sz="806" spc="-4">
                <a:solidFill>
                  <a:srgbClr val="454546"/>
                </a:solidFill>
                <a:latin typeface="HelveticaNeueLTPro-Roman"/>
                <a:cs typeface="HelveticaNeueLTPro-Roman"/>
              </a:rPr>
              <a:t>and </a:t>
            </a:r>
            <a:r>
              <a:rPr lang="en-GB" sz="806">
                <a:solidFill>
                  <a:srgbClr val="454546"/>
                </a:solidFill>
                <a:latin typeface="HelveticaNeueLTPro-Roman"/>
                <a:cs typeface="HelveticaNeueLTPro-Roman"/>
              </a:rPr>
              <a:t>tertiary </a:t>
            </a:r>
            <a:r>
              <a:rPr lang="en-GB" sz="806" spc="-8">
                <a:solidFill>
                  <a:srgbClr val="454546"/>
                </a:solidFill>
                <a:latin typeface="HelveticaNeueLTPro-Roman"/>
                <a:cs typeface="HelveticaNeueLTPro-Roman"/>
              </a:rPr>
              <a:t>palette. </a:t>
            </a:r>
            <a:r>
              <a:rPr lang="en-GB" sz="806" spc="-4">
                <a:solidFill>
                  <a:srgbClr val="454546"/>
                </a:solidFill>
                <a:latin typeface="HelveticaNeueLTPro-Roman"/>
                <a:cs typeface="HelveticaNeueLTPro-Roman"/>
              </a:rPr>
              <a:t>This </a:t>
            </a:r>
            <a:r>
              <a:rPr lang="en-GB" sz="806" spc="-8">
                <a:solidFill>
                  <a:srgbClr val="454546"/>
                </a:solidFill>
                <a:latin typeface="HelveticaNeueLTPro-Roman"/>
                <a:cs typeface="HelveticaNeueLTPro-Roman"/>
              </a:rPr>
              <a:t>palette </a:t>
            </a:r>
            <a:r>
              <a:rPr lang="en-GB" sz="806" spc="-4">
                <a:solidFill>
                  <a:srgbClr val="454546"/>
                </a:solidFill>
                <a:latin typeface="HelveticaNeueLTPro-Roman"/>
                <a:cs typeface="HelveticaNeueLTPro-Roman"/>
              </a:rPr>
              <a:t>is  designed </a:t>
            </a:r>
            <a:r>
              <a:rPr lang="en-GB" sz="806" spc="-12">
                <a:solidFill>
                  <a:srgbClr val="454546"/>
                </a:solidFill>
                <a:latin typeface="HelveticaNeueLTPro-Roman"/>
                <a:cs typeface="HelveticaNeueLTPro-Roman"/>
              </a:rPr>
              <a:t>to </a:t>
            </a:r>
            <a:r>
              <a:rPr lang="en-GB" sz="806">
                <a:solidFill>
                  <a:srgbClr val="454546"/>
                </a:solidFill>
                <a:latin typeface="HelveticaNeueLTPro-Roman"/>
                <a:cs typeface="HelveticaNeueLTPro-Roman"/>
              </a:rPr>
              <a:t>support </a:t>
            </a:r>
            <a:r>
              <a:rPr lang="en-GB" sz="806" spc="-8">
                <a:solidFill>
                  <a:srgbClr val="454546"/>
                </a:solidFill>
                <a:latin typeface="HelveticaNeueLTPro-Roman"/>
                <a:cs typeface="HelveticaNeueLTPro-Roman"/>
              </a:rPr>
              <a:t>the </a:t>
            </a:r>
            <a:r>
              <a:rPr lang="en-GB" sz="806">
                <a:solidFill>
                  <a:srgbClr val="454546"/>
                </a:solidFill>
                <a:latin typeface="HelveticaNeueLTPro-Roman"/>
                <a:cs typeface="HelveticaNeueLTPro-Roman"/>
              </a:rPr>
              <a:t>primary </a:t>
            </a:r>
            <a:r>
              <a:rPr lang="en-GB" sz="806" spc="-4">
                <a:solidFill>
                  <a:srgbClr val="454546"/>
                </a:solidFill>
                <a:latin typeface="HelveticaNeueLTPro-Roman"/>
                <a:cs typeface="HelveticaNeueLTPro-Roman"/>
              </a:rPr>
              <a:t>colours. Ideal if </a:t>
            </a:r>
            <a:r>
              <a:rPr lang="en-GB" sz="806" spc="-8">
                <a:solidFill>
                  <a:srgbClr val="454546"/>
                </a:solidFill>
                <a:latin typeface="HelveticaNeueLTPro-Roman"/>
                <a:cs typeface="HelveticaNeueLTPro-Roman"/>
              </a:rPr>
              <a:t>communication </a:t>
            </a:r>
            <a:r>
              <a:rPr lang="en-GB" sz="806">
                <a:solidFill>
                  <a:srgbClr val="454546"/>
                </a:solidFill>
                <a:latin typeface="HelveticaNeueLTPro-Roman"/>
                <a:cs typeface="HelveticaNeueLTPro-Roman"/>
              </a:rPr>
              <a:t>needs further </a:t>
            </a:r>
            <a:r>
              <a:rPr lang="en-GB" sz="806" spc="-4">
                <a:solidFill>
                  <a:srgbClr val="454546"/>
                </a:solidFill>
                <a:latin typeface="HelveticaNeueLTPro-Roman"/>
                <a:cs typeface="HelveticaNeueLTPro-Roman"/>
              </a:rPr>
              <a:t>stand out. </a:t>
            </a:r>
            <a:r>
              <a:rPr lang="en-GB" sz="806">
                <a:solidFill>
                  <a:srgbClr val="454546"/>
                </a:solidFill>
                <a:latin typeface="HelveticaNeueLTPro-Roman"/>
                <a:cs typeface="HelveticaNeueLTPro-Roman"/>
              </a:rPr>
              <a:t>These </a:t>
            </a:r>
            <a:r>
              <a:rPr lang="en-GB" sz="806" spc="-4">
                <a:solidFill>
                  <a:srgbClr val="454546"/>
                </a:solidFill>
                <a:latin typeface="HelveticaNeueLTPro-Roman"/>
                <a:cs typeface="HelveticaNeueLTPro-Roman"/>
              </a:rPr>
              <a:t>colours are also designed </a:t>
            </a:r>
            <a:r>
              <a:rPr lang="en-GB" sz="806" spc="-8">
                <a:solidFill>
                  <a:srgbClr val="454546"/>
                </a:solidFill>
                <a:latin typeface="HelveticaNeueLTPro-Roman"/>
                <a:cs typeface="HelveticaNeueLTPro-Roman"/>
              </a:rPr>
              <a:t>with </a:t>
            </a:r>
            <a:r>
              <a:rPr lang="en-GB" sz="806">
                <a:solidFill>
                  <a:srgbClr val="454546"/>
                </a:solidFill>
                <a:latin typeface="HelveticaNeueLTPro-Roman"/>
                <a:cs typeface="HelveticaNeueLTPro-Roman"/>
              </a:rPr>
              <a:t>charts </a:t>
            </a:r>
            <a:r>
              <a:rPr lang="en-GB" sz="806" spc="-4">
                <a:solidFill>
                  <a:srgbClr val="454546"/>
                </a:solidFill>
                <a:latin typeface="HelveticaNeueLTPro-Roman"/>
                <a:cs typeface="HelveticaNeueLTPro-Roman"/>
              </a:rPr>
              <a:t>and colour </a:t>
            </a:r>
            <a:r>
              <a:rPr lang="en-GB" sz="806" spc="-8">
                <a:solidFill>
                  <a:srgbClr val="454546"/>
                </a:solidFill>
                <a:latin typeface="HelveticaNeueLTPro-Roman"/>
                <a:cs typeface="HelveticaNeueLTPro-Roman"/>
              </a:rPr>
              <a:t>coordinating </a:t>
            </a:r>
            <a:r>
              <a:rPr lang="en-GB" sz="806" spc="-4">
                <a:solidFill>
                  <a:srgbClr val="454546"/>
                </a:solidFill>
                <a:latin typeface="HelveticaNeueLTPro-Roman"/>
                <a:cs typeface="HelveticaNeueLTPro-Roman"/>
              </a:rPr>
              <a:t>in</a:t>
            </a:r>
            <a:r>
              <a:rPr lang="en-GB" sz="806" spc="8">
                <a:solidFill>
                  <a:srgbClr val="454546"/>
                </a:solidFill>
                <a:latin typeface="HelveticaNeueLTPro-Roman"/>
                <a:cs typeface="HelveticaNeueLTPro-Roman"/>
              </a:rPr>
              <a:t> </a:t>
            </a:r>
            <a:r>
              <a:rPr lang="en-GB" sz="806" spc="-8">
                <a:solidFill>
                  <a:srgbClr val="454546"/>
                </a:solidFill>
                <a:latin typeface="HelveticaNeueLTPro-Roman"/>
                <a:cs typeface="HelveticaNeueLTPro-Roman"/>
              </a:rPr>
              <a:t>mind.</a:t>
            </a:r>
          </a:p>
          <a:p>
            <a:pPr marL="10241" defTabSz="737372">
              <a:spcBef>
                <a:spcPts val="81"/>
              </a:spcBef>
            </a:pPr>
            <a:r>
              <a:rPr lang="en-GB" sz="968" b="1" spc="-4">
                <a:solidFill>
                  <a:srgbClr val="D43900"/>
                </a:solidFill>
                <a:latin typeface="HelveticaNeueLTPro-Hv"/>
                <a:cs typeface="HelveticaNeueLTPro-Hv"/>
              </a:rPr>
              <a:t>Note</a:t>
            </a:r>
            <a:endParaRPr lang="en-GB" sz="968">
              <a:solidFill>
                <a:srgbClr val="D43900"/>
              </a:solidFill>
              <a:latin typeface="HelveticaNeueLTPro-Hv"/>
              <a:cs typeface="HelveticaNeueLTPro-Hv"/>
            </a:endParaRPr>
          </a:p>
          <a:p>
            <a:pPr marL="10241" marR="4097" defTabSz="737372">
              <a:lnSpc>
                <a:spcPct val="125000"/>
              </a:lnSpc>
            </a:pPr>
            <a:r>
              <a:rPr lang="en-GB" sz="806" spc="-4">
                <a:solidFill>
                  <a:srgbClr val="454546"/>
                </a:solidFill>
                <a:latin typeface="HelveticaNeueLTPro-Roman"/>
                <a:cs typeface="HelveticaNeueLTPro-Roman"/>
              </a:rPr>
              <a:t>When using </a:t>
            </a:r>
            <a:r>
              <a:rPr lang="en-GB" sz="806" spc="-8">
                <a:solidFill>
                  <a:srgbClr val="454546"/>
                </a:solidFill>
                <a:latin typeface="HelveticaNeueLTPro-Roman"/>
                <a:cs typeface="HelveticaNeueLTPro-Roman"/>
              </a:rPr>
              <a:t>the </a:t>
            </a:r>
            <a:r>
              <a:rPr lang="en-GB" sz="806" spc="-4">
                <a:solidFill>
                  <a:srgbClr val="454546"/>
                </a:solidFill>
                <a:latin typeface="HelveticaNeueLTPro-Roman"/>
                <a:cs typeface="HelveticaNeueLTPro-Roman"/>
              </a:rPr>
              <a:t>colour </a:t>
            </a:r>
            <a:r>
              <a:rPr lang="en-GB" sz="806" spc="-8">
                <a:solidFill>
                  <a:srgbClr val="454546"/>
                </a:solidFill>
                <a:latin typeface="HelveticaNeueLTPro-Roman"/>
                <a:cs typeface="HelveticaNeueLTPro-Roman"/>
              </a:rPr>
              <a:t>palette, refer </a:t>
            </a:r>
            <a:r>
              <a:rPr lang="en-GB" sz="806" spc="-12">
                <a:solidFill>
                  <a:srgbClr val="454546"/>
                </a:solidFill>
                <a:latin typeface="HelveticaNeueLTPro-Roman"/>
                <a:cs typeface="HelveticaNeueLTPro-Roman"/>
              </a:rPr>
              <a:t>to </a:t>
            </a:r>
            <a:r>
              <a:rPr lang="en-GB" sz="806" spc="-8">
                <a:solidFill>
                  <a:srgbClr val="454546"/>
                </a:solidFill>
                <a:latin typeface="HelveticaNeueLTPro-Roman"/>
                <a:cs typeface="HelveticaNeueLTPro-Roman"/>
              </a:rPr>
              <a:t>the templates provided  </a:t>
            </a:r>
            <a:r>
              <a:rPr lang="en-GB" sz="806" spc="-4">
                <a:solidFill>
                  <a:srgbClr val="454546"/>
                </a:solidFill>
                <a:latin typeface="HelveticaNeueLTPro-Roman"/>
                <a:cs typeface="HelveticaNeueLTPro-Roman"/>
              </a:rPr>
              <a:t>and </a:t>
            </a:r>
            <a:r>
              <a:rPr lang="en-GB" sz="806">
                <a:solidFill>
                  <a:srgbClr val="454546"/>
                </a:solidFill>
                <a:latin typeface="HelveticaNeueLTPro-Roman"/>
                <a:cs typeface="HelveticaNeueLTPro-Roman"/>
              </a:rPr>
              <a:t>be </a:t>
            </a:r>
            <a:r>
              <a:rPr lang="en-GB" sz="806" spc="-8">
                <a:solidFill>
                  <a:srgbClr val="454546"/>
                </a:solidFill>
                <a:latin typeface="HelveticaNeueLTPro-Roman"/>
                <a:cs typeface="HelveticaNeueLTPro-Roman"/>
              </a:rPr>
              <a:t>mindful of </a:t>
            </a:r>
            <a:r>
              <a:rPr lang="en-GB" sz="806" spc="-4">
                <a:solidFill>
                  <a:srgbClr val="454546"/>
                </a:solidFill>
                <a:latin typeface="HelveticaNeueLTPro-Roman"/>
                <a:cs typeface="HelveticaNeueLTPro-Roman"/>
              </a:rPr>
              <a:t>using </a:t>
            </a:r>
            <a:r>
              <a:rPr lang="en-GB" sz="806" spc="-8">
                <a:solidFill>
                  <a:srgbClr val="454546"/>
                </a:solidFill>
                <a:latin typeface="HelveticaNeueLTPro-Roman"/>
                <a:cs typeface="HelveticaNeueLTPro-Roman"/>
              </a:rPr>
              <a:t>too many </a:t>
            </a:r>
            <a:r>
              <a:rPr lang="en-GB" sz="806" spc="-4">
                <a:solidFill>
                  <a:srgbClr val="454546"/>
                </a:solidFill>
                <a:latin typeface="HelveticaNeueLTPro-Roman"/>
                <a:cs typeface="HelveticaNeueLTPro-Roman"/>
              </a:rPr>
              <a:t>colours on one </a:t>
            </a:r>
            <a:br>
              <a:rPr lang="en-GB" sz="806" spc="-4">
                <a:solidFill>
                  <a:srgbClr val="454546"/>
                </a:solidFill>
                <a:latin typeface="HelveticaNeueLTPro-Roman"/>
                <a:cs typeface="HelveticaNeueLTPro-Roman"/>
              </a:rPr>
            </a:br>
            <a:r>
              <a:rPr lang="en-GB" sz="806" spc="-4">
                <a:solidFill>
                  <a:srgbClr val="454546"/>
                </a:solidFill>
                <a:latin typeface="HelveticaNeueLTPro-Roman"/>
                <a:cs typeface="HelveticaNeueLTPro-Roman"/>
              </a:rPr>
              <a:t>piece </a:t>
            </a:r>
            <a:r>
              <a:rPr lang="en-GB" sz="806" spc="-8">
                <a:solidFill>
                  <a:srgbClr val="454546"/>
                </a:solidFill>
                <a:latin typeface="HelveticaNeueLTPro-Roman"/>
                <a:cs typeface="HelveticaNeueLTPro-Roman"/>
              </a:rPr>
              <a:t>of communication. </a:t>
            </a:r>
            <a:r>
              <a:rPr lang="en-GB" sz="806" spc="-12">
                <a:solidFill>
                  <a:srgbClr val="454546"/>
                </a:solidFill>
                <a:latin typeface="HelveticaNeueLTPro-Roman"/>
                <a:cs typeface="HelveticaNeueLTPro-Roman"/>
              </a:rPr>
              <a:t>Make </a:t>
            </a:r>
            <a:r>
              <a:rPr lang="en-GB" sz="806" spc="-4">
                <a:solidFill>
                  <a:srgbClr val="454546"/>
                </a:solidFill>
                <a:latin typeface="HelveticaNeueLTPro-Roman"/>
                <a:cs typeface="HelveticaNeueLTPro-Roman"/>
              </a:rPr>
              <a:t>sure </a:t>
            </a:r>
            <a:r>
              <a:rPr lang="en-GB" sz="806" spc="-8">
                <a:solidFill>
                  <a:srgbClr val="454546"/>
                </a:solidFill>
                <a:latin typeface="HelveticaNeueLTPro-Roman"/>
                <a:cs typeface="HelveticaNeueLTPro-Roman"/>
              </a:rPr>
              <a:t>the copy </a:t>
            </a:r>
            <a:r>
              <a:rPr lang="en-GB" sz="806" spc="-4">
                <a:solidFill>
                  <a:srgbClr val="454546"/>
                </a:solidFill>
                <a:latin typeface="HelveticaNeueLTPro-Roman"/>
                <a:cs typeface="HelveticaNeueLTPro-Roman"/>
              </a:rPr>
              <a:t>and </a:t>
            </a:r>
            <a:r>
              <a:rPr lang="en-GB" sz="806">
                <a:solidFill>
                  <a:srgbClr val="454546"/>
                </a:solidFill>
                <a:latin typeface="HelveticaNeueLTPro-Roman"/>
                <a:cs typeface="HelveticaNeueLTPro-Roman"/>
              </a:rPr>
              <a:t>imagery </a:t>
            </a:r>
            <a:r>
              <a:rPr lang="en-GB" sz="806" spc="-4">
                <a:solidFill>
                  <a:srgbClr val="454546"/>
                </a:solidFill>
                <a:latin typeface="HelveticaNeueLTPro-Roman"/>
                <a:cs typeface="HelveticaNeueLTPro-Roman"/>
              </a:rPr>
              <a:t>are </a:t>
            </a:r>
            <a:r>
              <a:rPr lang="en-GB" sz="806" spc="-8">
                <a:solidFill>
                  <a:srgbClr val="454546"/>
                </a:solidFill>
                <a:latin typeface="HelveticaNeueLTPro-Roman"/>
                <a:cs typeface="HelveticaNeueLTPro-Roman"/>
              </a:rPr>
              <a:t>legible </a:t>
            </a:r>
            <a:r>
              <a:rPr lang="en-GB" sz="806" spc="-4">
                <a:solidFill>
                  <a:srgbClr val="454546"/>
                </a:solidFill>
                <a:latin typeface="HelveticaNeueLTPro-Roman"/>
                <a:cs typeface="HelveticaNeueLTPro-Roman"/>
              </a:rPr>
              <a:t>and </a:t>
            </a:r>
            <a:r>
              <a:rPr lang="en-GB" sz="806" spc="-8">
                <a:solidFill>
                  <a:srgbClr val="454546"/>
                </a:solidFill>
                <a:latin typeface="HelveticaNeueLTPro-Roman"/>
                <a:cs typeface="HelveticaNeueLTPro-Roman"/>
              </a:rPr>
              <a:t>that </a:t>
            </a:r>
            <a:r>
              <a:rPr lang="en-GB" sz="806" spc="-4">
                <a:solidFill>
                  <a:srgbClr val="454546"/>
                </a:solidFill>
                <a:latin typeface="HelveticaNeueLTPro-Roman"/>
                <a:cs typeface="HelveticaNeueLTPro-Roman"/>
              </a:rPr>
              <a:t>colours are used</a:t>
            </a:r>
            <a:r>
              <a:rPr lang="en-GB" sz="806" spc="16">
                <a:solidFill>
                  <a:srgbClr val="454546"/>
                </a:solidFill>
                <a:latin typeface="HelveticaNeueLTPro-Roman"/>
                <a:cs typeface="HelveticaNeueLTPro-Roman"/>
              </a:rPr>
              <a:t> </a:t>
            </a:r>
            <a:r>
              <a:rPr lang="en-GB" sz="806" spc="-12">
                <a:solidFill>
                  <a:srgbClr val="454546"/>
                </a:solidFill>
                <a:latin typeface="HelveticaNeueLTPro-Roman"/>
                <a:cs typeface="HelveticaNeueLTPro-Roman"/>
              </a:rPr>
              <a:t>sparingly.</a:t>
            </a:r>
            <a:endParaRPr lang="en-GB" sz="806">
              <a:solidFill>
                <a:srgbClr val="454546"/>
              </a:solidFill>
              <a:latin typeface="HelveticaNeueLTPro-Roman"/>
              <a:cs typeface="HelveticaNeueLTPro-Roman"/>
            </a:endParaRPr>
          </a:p>
        </p:txBody>
      </p:sp>
      <p:sp>
        <p:nvSpPr>
          <p:cNvPr id="20" name="Rectangle 19">
            <a:extLst>
              <a:ext uri="{FF2B5EF4-FFF2-40B4-BE49-F238E27FC236}">
                <a16:creationId xmlns:a16="http://schemas.microsoft.com/office/drawing/2014/main" id="{1A785225-9A48-D846-BA65-07C0DF0D6E51}"/>
              </a:ext>
            </a:extLst>
          </p:cNvPr>
          <p:cNvSpPr/>
          <p:nvPr userDrawn="1"/>
        </p:nvSpPr>
        <p:spPr>
          <a:xfrm>
            <a:off x="6096000" y="1918694"/>
            <a:ext cx="595676" cy="216341"/>
          </a:xfrm>
          <a:prstGeom prst="rect">
            <a:avLst/>
          </a:prstGeom>
        </p:spPr>
        <p:txBody>
          <a:bodyPr wrap="none">
            <a:spAutoFit/>
          </a:bodyPr>
          <a:lstStyle/>
          <a:p>
            <a:pPr marL="10241" defTabSz="737372">
              <a:spcBef>
                <a:spcPts val="81"/>
              </a:spcBef>
            </a:pPr>
            <a:r>
              <a:rPr lang="en-GB" sz="806" b="1" i="0">
                <a:solidFill>
                  <a:srgbClr val="D43900"/>
                </a:solidFill>
                <a:latin typeface="HelveticaNeueLT Pro 55 Roman" panose="020B0604020202020204" pitchFamily="34" charset="77"/>
                <a:cs typeface="HelveticaNeueLTPro-Hv"/>
              </a:rPr>
              <a:t>Primary</a:t>
            </a:r>
          </a:p>
        </p:txBody>
      </p:sp>
      <p:sp>
        <p:nvSpPr>
          <p:cNvPr id="22" name="Rectangle 21">
            <a:extLst>
              <a:ext uri="{FF2B5EF4-FFF2-40B4-BE49-F238E27FC236}">
                <a16:creationId xmlns:a16="http://schemas.microsoft.com/office/drawing/2014/main" id="{80EBBE67-735C-BC45-9397-22C2FACEDCE8}"/>
              </a:ext>
            </a:extLst>
          </p:cNvPr>
          <p:cNvSpPr/>
          <p:nvPr userDrawn="1"/>
        </p:nvSpPr>
        <p:spPr>
          <a:xfrm>
            <a:off x="8885405" y="1912954"/>
            <a:ext cx="1015663" cy="216341"/>
          </a:xfrm>
          <a:prstGeom prst="rect">
            <a:avLst/>
          </a:prstGeom>
        </p:spPr>
        <p:txBody>
          <a:bodyPr wrap="none">
            <a:spAutoFit/>
          </a:bodyPr>
          <a:lstStyle/>
          <a:p>
            <a:pPr marL="10241" defTabSz="737372">
              <a:spcBef>
                <a:spcPts val="81"/>
              </a:spcBef>
            </a:pPr>
            <a:r>
              <a:rPr lang="en-GB" sz="806" b="1" i="0">
                <a:solidFill>
                  <a:srgbClr val="D43900"/>
                </a:solidFill>
                <a:latin typeface="HelveticaNeueLT Pro 55 Roman" panose="020B0604020202020204" pitchFamily="34" charset="77"/>
                <a:cs typeface="HelveticaNeueLTPro-Hv"/>
              </a:rPr>
              <a:t>Complementary</a:t>
            </a:r>
          </a:p>
        </p:txBody>
      </p:sp>
      <p:sp>
        <p:nvSpPr>
          <p:cNvPr id="23" name="Title 2">
            <a:extLst>
              <a:ext uri="{FF2B5EF4-FFF2-40B4-BE49-F238E27FC236}">
                <a16:creationId xmlns:a16="http://schemas.microsoft.com/office/drawing/2014/main" id="{705249DA-C75A-454C-80D2-291C9ADA6187}"/>
              </a:ext>
            </a:extLst>
          </p:cNvPr>
          <p:cNvSpPr txBox="1">
            <a:spLocks/>
          </p:cNvSpPr>
          <p:nvPr userDrawn="1"/>
        </p:nvSpPr>
        <p:spPr>
          <a:xfrm>
            <a:off x="552149" y="1158465"/>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54"/>
            <a:r>
              <a:rPr lang="en-GB" sz="2500">
                <a:solidFill>
                  <a:srgbClr val="D43900"/>
                </a:solidFill>
                <a:latin typeface="HelveticaNeueLT Pro 55 Roman" panose="020B0604020202020204" pitchFamily="34" charset="77"/>
              </a:rPr>
              <a:t>Title Slide Header</a:t>
            </a:r>
          </a:p>
          <a:p>
            <a:pPr defTabSz="737354"/>
            <a:r>
              <a:rPr lang="en-US" sz="900">
                <a:solidFill>
                  <a:srgbClr val="454546"/>
                </a:solidFill>
                <a:latin typeface="HelveticaNeueLT Pro 55 Roman" panose="020B0604020202020204" pitchFamily="34" charset="77"/>
              </a:rPr>
              <a:t>Helvetica Neue Lt Pro (Roman) – 25pt</a:t>
            </a:r>
          </a:p>
        </p:txBody>
      </p:sp>
      <p:sp>
        <p:nvSpPr>
          <p:cNvPr id="24" name="Text Placeholder 3">
            <a:extLst>
              <a:ext uri="{FF2B5EF4-FFF2-40B4-BE49-F238E27FC236}">
                <a16:creationId xmlns:a16="http://schemas.microsoft.com/office/drawing/2014/main" id="{897AA2E2-E1CF-3541-A4BF-B5E6E7D34363}"/>
              </a:ext>
            </a:extLst>
          </p:cNvPr>
          <p:cNvSpPr txBox="1">
            <a:spLocks/>
          </p:cNvSpPr>
          <p:nvPr userDrawn="1"/>
        </p:nvSpPr>
        <p:spPr>
          <a:xfrm>
            <a:off x="552149" y="2977752"/>
            <a:ext cx="4811098" cy="2981061"/>
          </a:xfrm>
          <a:prstGeom prst="rect">
            <a:avLst/>
          </a:prstGeom>
          <a:ln>
            <a:noFill/>
          </a:ln>
        </p:spPr>
        <p:txBody>
          <a:bodyPr/>
          <a:lstStyle>
            <a:lvl1pPr marL="0" indent="0" algn="l" defTabSz="914377" rtl="0" eaLnBrk="1" latinLnBrk="0" hangingPunct="1">
              <a:lnSpc>
                <a:spcPct val="90000"/>
              </a:lnSpc>
              <a:spcBef>
                <a:spcPts val="1000"/>
              </a:spcBef>
              <a:buFont typeface="Arial" panose="020B0604020202020204" pitchFamily="34" charset="0"/>
              <a:buNone/>
              <a:defRPr sz="1400" b="0" i="0" kern="1200">
                <a:solidFill>
                  <a:srgbClr val="FFBF22"/>
                </a:solidFill>
                <a:latin typeface="HelveticaNeueLT Std L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NeueLT Std L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NeueLT Std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37354">
              <a:spcBef>
                <a:spcPts val="806"/>
              </a:spcBef>
              <a:defRPr/>
            </a:pP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Lorem ipsum dolor sit amet, consectetuer adipiscing elit. Maecenas porttitor congue massa. Fusce posuere, magna sed pulvinar ultricies, purus lectus malesuada libero, sit amet commodo magna eros quis urna.</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US" sz="900">
                <a:solidFill>
                  <a:srgbClr val="454546"/>
                </a:solidFill>
                <a:latin typeface="HelveticaNeueLT Pro 55 Roman" panose="020B0604020202020204" pitchFamily="34" charset="77"/>
              </a:rPr>
              <a:t>Intro copy - Helvetica Neue Lt Pro (Medium) – 12pt</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endParaRPr>
          </a:p>
          <a:p>
            <a:pPr defTabSz="737354">
              <a:spcBef>
                <a:spcPts val="806"/>
              </a:spcBef>
              <a:defRPr/>
            </a:pPr>
            <a:r>
              <a:rPr lang="en-GB" sz="1400" b="1" i="0">
                <a:solidFill>
                  <a:srgbClr val="D43900"/>
                </a:solidFill>
                <a:latin typeface="HelveticaNeueLT Pro 55 Roman" panose="020B0604020202020204" pitchFamily="34" charset="77"/>
              </a:rPr>
              <a:t>Sub heading 1 – Helvetica Neue LT Pro (Bold) – 14pt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1200" b="1" i="0">
              <a:solidFill>
                <a:srgbClr val="D43900"/>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GB" sz="1200" b="1" i="0">
                <a:solidFill>
                  <a:srgbClr val="D43900"/>
                </a:solidFill>
                <a:latin typeface="HelveticaNeueLT Pro 55 Roman" panose="020B0604020202020204" pitchFamily="34" charset="77"/>
              </a:rPr>
              <a:t>Sub heading 2 – Helvetica Neue LT Pro (Bold) – 12pt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1" i="0">
              <a:solidFill>
                <a:srgbClr val="454546"/>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GB" sz="900" b="1" i="0">
                <a:solidFill>
                  <a:srgbClr val="454546"/>
                </a:solidFill>
                <a:latin typeface="HelveticaNeueLT Pro 55 Roman" panose="020B0604020202020204" pitchFamily="34" charset="77"/>
              </a:rPr>
              <a:t>Sub heading 3 – Helvetica Neue LT Pro (Bold) – 9pt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0" i="0">
              <a:solidFill>
                <a:srgbClr val="454546"/>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GB" sz="900" b="0" i="0">
                <a:solidFill>
                  <a:srgbClr val="454546"/>
                </a:solidFill>
                <a:latin typeface="HelveticaNeueLT Pro 55 Roman" panose="020B0604020202020204" pitchFamily="34" charset="77"/>
              </a:rPr>
              <a:t>Body copy – Helvetica Neue LT Pro (Bold) – 9pt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1" i="0">
              <a:solidFill>
                <a:srgbClr val="454546"/>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1200" b="1" i="0">
              <a:solidFill>
                <a:srgbClr val="D43900"/>
              </a:solidFill>
              <a:latin typeface="HelveticaNeueLT Pro 55 Roman" panose="020B0604020202020204" pitchFamily="34" charset="77"/>
            </a:endParaRPr>
          </a:p>
          <a:p>
            <a:pPr defTabSz="737354">
              <a:spcBef>
                <a:spcPts val="806"/>
              </a:spcBef>
              <a:defRPr/>
            </a:pPr>
            <a:endParaRPr lang="en-GB" sz="1400" b="1" i="0">
              <a:solidFill>
                <a:srgbClr val="D43900"/>
              </a:solidFill>
              <a:latin typeface="HelveticaNeueLT Pro 55 Roman" panose="020B0604020202020204" pitchFamily="34" charset="77"/>
            </a:endParaRPr>
          </a:p>
          <a:p>
            <a:pPr defTabSz="737354">
              <a:spcBef>
                <a:spcPts val="806"/>
              </a:spcBef>
              <a:defRPr/>
            </a:pPr>
            <a:endParaRPr lang="en-GB" sz="1290">
              <a:solidFill>
                <a:srgbClr val="000000">
                  <a:lumMod val="65000"/>
                  <a:lumOff val="35000"/>
                </a:srgbClr>
              </a:solidFill>
              <a:latin typeface="HelveticaNeueLT Pro 55 Roman" panose="020B0604020202020204" pitchFamily="34" charset="77"/>
            </a:endParaRPr>
          </a:p>
        </p:txBody>
      </p:sp>
      <p:sp>
        <p:nvSpPr>
          <p:cNvPr id="27" name="Title 1">
            <a:extLst>
              <a:ext uri="{FF2B5EF4-FFF2-40B4-BE49-F238E27FC236}">
                <a16:creationId xmlns:a16="http://schemas.microsoft.com/office/drawing/2014/main" id="{D4A9DA12-082B-A34C-8468-11587E48967B}"/>
              </a:ext>
            </a:extLst>
          </p:cNvPr>
          <p:cNvSpPr txBox="1">
            <a:spLocks/>
          </p:cNvSpPr>
          <p:nvPr userDrawn="1"/>
        </p:nvSpPr>
        <p:spPr>
          <a:xfrm>
            <a:off x="552149" y="713193"/>
            <a:ext cx="3914022" cy="39071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737354"/>
            <a:r>
              <a:rPr lang="en-US" sz="1613" b="0" i="0">
                <a:solidFill>
                  <a:srgbClr val="454546"/>
                </a:solidFill>
                <a:latin typeface="HelveticaNeueLT Pro 65 Md" panose="020B0604020202020204" pitchFamily="34" charset="77"/>
              </a:rPr>
              <a:t>PowerPoint Template Guide</a:t>
            </a:r>
          </a:p>
        </p:txBody>
      </p:sp>
      <p:sp>
        <p:nvSpPr>
          <p:cNvPr id="30" name="Title 2">
            <a:extLst>
              <a:ext uri="{FF2B5EF4-FFF2-40B4-BE49-F238E27FC236}">
                <a16:creationId xmlns:a16="http://schemas.microsoft.com/office/drawing/2014/main" id="{D8F9DDC2-B081-0641-9597-6AFD59265FE2}"/>
              </a:ext>
            </a:extLst>
          </p:cNvPr>
          <p:cNvSpPr txBox="1">
            <a:spLocks/>
          </p:cNvSpPr>
          <p:nvPr userDrawn="1"/>
        </p:nvSpPr>
        <p:spPr>
          <a:xfrm>
            <a:off x="552149" y="1818341"/>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54"/>
            <a:r>
              <a:rPr lang="en-GB" sz="2000">
                <a:solidFill>
                  <a:srgbClr val="D43900"/>
                </a:solidFill>
                <a:latin typeface="HelveticaNeueLT Pro 55 Roman" panose="020B0604020202020204" pitchFamily="34" charset="77"/>
              </a:rPr>
              <a:t>Section Title</a:t>
            </a:r>
          </a:p>
          <a:p>
            <a:pPr defTabSz="737354"/>
            <a:r>
              <a:rPr lang="en-US" sz="900">
                <a:solidFill>
                  <a:srgbClr val="454546"/>
                </a:solidFill>
                <a:latin typeface="HelveticaNeueLT Pro 55 Roman" panose="020B0604020202020204" pitchFamily="34" charset="77"/>
              </a:rPr>
              <a:t>Helvetica Neue Lt Pro (Roman) – 20pt</a:t>
            </a:r>
          </a:p>
        </p:txBody>
      </p:sp>
      <p:sp>
        <p:nvSpPr>
          <p:cNvPr id="31" name="Title 2">
            <a:extLst>
              <a:ext uri="{FF2B5EF4-FFF2-40B4-BE49-F238E27FC236}">
                <a16:creationId xmlns:a16="http://schemas.microsoft.com/office/drawing/2014/main" id="{03E029CE-9E7F-E244-9307-4763DEC2F5A6}"/>
              </a:ext>
            </a:extLst>
          </p:cNvPr>
          <p:cNvSpPr txBox="1">
            <a:spLocks/>
          </p:cNvSpPr>
          <p:nvPr userDrawn="1"/>
        </p:nvSpPr>
        <p:spPr>
          <a:xfrm>
            <a:off x="552149" y="2376382"/>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54"/>
            <a:r>
              <a:rPr lang="en-GB" sz="1800" b="1" i="0">
                <a:solidFill>
                  <a:srgbClr val="D43900"/>
                </a:solidFill>
                <a:latin typeface="HelveticaNeueLT Pro 55 Roman" panose="020B0604020202020204" pitchFamily="34" charset="77"/>
              </a:rPr>
              <a:t>Heading</a:t>
            </a:r>
            <a:r>
              <a:rPr lang="en-GB" sz="2000" b="1" i="0">
                <a:solidFill>
                  <a:srgbClr val="D43900"/>
                </a:solidFill>
                <a:latin typeface="HelveticaNeueLT Pro 55 Roman" panose="020B0604020202020204" pitchFamily="34" charset="77"/>
              </a:rPr>
              <a:t> </a:t>
            </a:r>
          </a:p>
          <a:p>
            <a:pPr defTabSz="737354"/>
            <a:r>
              <a:rPr lang="en-US" sz="900">
                <a:solidFill>
                  <a:srgbClr val="454546"/>
                </a:solidFill>
                <a:latin typeface="HelveticaNeueLT Pro 55 Roman" panose="020B0604020202020204" pitchFamily="34" charset="77"/>
              </a:rPr>
              <a:t>Helvetica Neue Lt Pro (Roman) – 18pt</a:t>
            </a:r>
          </a:p>
        </p:txBody>
      </p:sp>
    </p:spTree>
    <p:extLst>
      <p:ext uri="{BB962C8B-B14F-4D97-AF65-F5344CB8AC3E}">
        <p14:creationId xmlns:p14="http://schemas.microsoft.com/office/powerpoint/2010/main" val="2568026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FFACF0BA-FCB8-2D4A-9836-FD816C771AFC}"/>
              </a:ext>
            </a:extLst>
          </p:cNvPr>
          <p:cNvPicPr>
            <a:picLocks noChangeAspect="1"/>
          </p:cNvPicPr>
          <p:nvPr userDrawn="1"/>
        </p:nvPicPr>
        <p:blipFill>
          <a:blip r:embed="rId2"/>
          <a:srcRect/>
          <a:stretch/>
        </p:blipFill>
        <p:spPr>
          <a:xfrm>
            <a:off x="0" y="3363"/>
            <a:ext cx="12192000" cy="6858000"/>
          </a:xfrm>
          <a:prstGeom prst="rect">
            <a:avLst/>
          </a:prstGeom>
        </p:spPr>
      </p:pic>
      <p:pic>
        <p:nvPicPr>
          <p:cNvPr id="2" name="Picture 1">
            <a:extLst>
              <a:ext uri="{FF2B5EF4-FFF2-40B4-BE49-F238E27FC236}">
                <a16:creationId xmlns:a16="http://schemas.microsoft.com/office/drawing/2014/main" id="{98FD9B3C-5013-E839-6CD7-E213FD386C9D}"/>
              </a:ext>
            </a:extLst>
          </p:cNvPr>
          <p:cNvPicPr>
            <a:picLocks noChangeAspect="1"/>
          </p:cNvPicPr>
          <p:nvPr userDrawn="1"/>
        </p:nvPicPr>
        <p:blipFill>
          <a:blip r:embed="rId3"/>
          <a:stretch>
            <a:fillRect/>
          </a:stretch>
        </p:blipFill>
        <p:spPr>
          <a:xfrm>
            <a:off x="-18960" y="5384304"/>
            <a:ext cx="12210960" cy="1318732"/>
          </a:xfrm>
          <a:prstGeom prst="rect">
            <a:avLst/>
          </a:prstGeom>
        </p:spPr>
      </p:pic>
      <p:pic>
        <p:nvPicPr>
          <p:cNvPr id="3" name="Picture 2">
            <a:extLst>
              <a:ext uri="{FF2B5EF4-FFF2-40B4-BE49-F238E27FC236}">
                <a16:creationId xmlns:a16="http://schemas.microsoft.com/office/drawing/2014/main" id="{2735E139-7CB9-E460-7730-5B5C225B94B7}"/>
              </a:ext>
            </a:extLst>
          </p:cNvPr>
          <p:cNvPicPr>
            <a:picLocks noChangeAspect="1"/>
          </p:cNvPicPr>
          <p:nvPr userDrawn="1"/>
        </p:nvPicPr>
        <p:blipFill>
          <a:blip r:embed="rId4"/>
          <a:stretch>
            <a:fillRect/>
          </a:stretch>
        </p:blipFill>
        <p:spPr>
          <a:xfrm>
            <a:off x="-18961" y="6197486"/>
            <a:ext cx="12244931" cy="660514"/>
          </a:xfrm>
          <a:prstGeom prst="rect">
            <a:avLst/>
          </a:prstGeom>
        </p:spPr>
      </p:pic>
      <p:pic>
        <p:nvPicPr>
          <p:cNvPr id="4" name="Picture 3">
            <a:extLst>
              <a:ext uri="{FF2B5EF4-FFF2-40B4-BE49-F238E27FC236}">
                <a16:creationId xmlns:a16="http://schemas.microsoft.com/office/drawing/2014/main" id="{E61E6A0E-E54B-2B56-476B-2967D6BAA821}"/>
              </a:ext>
            </a:extLst>
          </p:cNvPr>
          <p:cNvPicPr>
            <a:picLocks noChangeAspect="1"/>
          </p:cNvPicPr>
          <p:nvPr userDrawn="1"/>
        </p:nvPicPr>
        <p:blipFill>
          <a:blip r:embed="rId5"/>
          <a:srcRect/>
          <a:stretch/>
        </p:blipFill>
        <p:spPr>
          <a:xfrm>
            <a:off x="11423087" y="6426740"/>
            <a:ext cx="404054" cy="157424"/>
          </a:xfrm>
          <a:prstGeom prst="rect">
            <a:avLst/>
          </a:prstGeom>
        </p:spPr>
      </p:pic>
    </p:spTree>
    <p:extLst>
      <p:ext uri="{BB962C8B-B14F-4D97-AF65-F5344CB8AC3E}">
        <p14:creationId xmlns:p14="http://schemas.microsoft.com/office/powerpoint/2010/main" val="543313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31C91AF4-DE5A-45C9-8BDC-6F2A27BBA5E9}"/>
              </a:ext>
            </a:extLst>
          </p:cNvPr>
          <p:cNvPicPr>
            <a:picLocks noChangeAspect="1"/>
          </p:cNvPicPr>
          <p:nvPr userDrawn="1"/>
        </p:nvPicPr>
        <p:blipFill>
          <a:blip r:embed="rId2"/>
          <a:srcRect/>
          <a:stretch/>
        </p:blipFill>
        <p:spPr>
          <a:xfrm>
            <a:off x="1" y="0"/>
            <a:ext cx="12191999" cy="6858000"/>
          </a:xfrm>
          <a:prstGeom prst="rect">
            <a:avLst/>
          </a:prstGeom>
        </p:spPr>
      </p:pic>
      <p:sp>
        <p:nvSpPr>
          <p:cNvPr id="14" name="Text Placeholder 13">
            <a:extLst>
              <a:ext uri="{FF2B5EF4-FFF2-40B4-BE49-F238E27FC236}">
                <a16:creationId xmlns:a16="http://schemas.microsoft.com/office/drawing/2014/main" id="{609A1C17-C62E-814B-98D4-9359B30674D1}"/>
              </a:ext>
            </a:extLst>
          </p:cNvPr>
          <p:cNvSpPr>
            <a:spLocks noGrp="1"/>
          </p:cNvSpPr>
          <p:nvPr>
            <p:ph type="body" sz="quarter" idx="10"/>
          </p:nvPr>
        </p:nvSpPr>
        <p:spPr>
          <a:xfrm>
            <a:off x="291954" y="5217206"/>
            <a:ext cx="7917768" cy="715693"/>
          </a:xfrm>
          <a:prstGeom prst="rect">
            <a:avLst/>
          </a:prstGeom>
        </p:spPr>
        <p:txBody>
          <a:bodyPr>
            <a:noAutofit/>
          </a:bodyPr>
          <a:lstStyle>
            <a:lvl1pPr marL="0" indent="0">
              <a:buNone/>
              <a:defRPr sz="3600" b="0" i="0">
                <a:solidFill>
                  <a:schemeClr val="bg1"/>
                </a:solidFill>
                <a:latin typeface="HelveticaNeueLT Pro 65 Md" panose="020B0604020202020204" pitchFamily="34" charset="77"/>
              </a:defRPr>
            </a:lvl1pPr>
            <a:lvl2pPr marL="457189" indent="0">
              <a:buNone/>
              <a:defRPr/>
            </a:lvl2pPr>
          </a:lstStyle>
          <a:p>
            <a:pPr lvl="0"/>
            <a:r>
              <a:rPr lang="en-GB"/>
              <a:t>Click to edit Master text styles</a:t>
            </a:r>
          </a:p>
        </p:txBody>
      </p:sp>
      <p:sp>
        <p:nvSpPr>
          <p:cNvPr id="15" name="Graphic 10">
            <a:extLst>
              <a:ext uri="{FF2B5EF4-FFF2-40B4-BE49-F238E27FC236}">
                <a16:creationId xmlns:a16="http://schemas.microsoft.com/office/drawing/2014/main" id="{E9B49DA9-7E33-BE46-A4AB-CEFCAA561D83}"/>
              </a:ext>
            </a:extLst>
          </p:cNvPr>
          <p:cNvSpPr/>
          <p:nvPr userDrawn="1"/>
        </p:nvSpPr>
        <p:spPr>
          <a:xfrm>
            <a:off x="-9937" y="5392344"/>
            <a:ext cx="12221815" cy="1305610"/>
          </a:xfrm>
          <a:custGeom>
            <a:avLst/>
            <a:gdLst>
              <a:gd name="connsiteX0" fmla="*/ 11811327 w 11811326"/>
              <a:gd name="connsiteY0" fmla="*/ 0 h 1290890"/>
              <a:gd name="connsiteX1" fmla="*/ 9175762 w 11811326"/>
              <a:gd name="connsiteY1" fmla="*/ 0 h 1290890"/>
              <a:gd name="connsiteX2" fmla="*/ 9135931 w 11811326"/>
              <a:gd name="connsiteY2" fmla="*/ 1121 h 1290890"/>
              <a:gd name="connsiteX3" fmla="*/ 9096509 w 11811326"/>
              <a:gd name="connsiteY3" fmla="*/ 4486 h 1290890"/>
              <a:gd name="connsiteX4" fmla="*/ 9057495 w 11811326"/>
              <a:gd name="connsiteY4" fmla="*/ 10093 h 1290890"/>
              <a:gd name="connsiteX5" fmla="*/ 9018890 w 11811326"/>
              <a:gd name="connsiteY5" fmla="*/ 17943 h 1290890"/>
              <a:gd name="connsiteX6" fmla="*/ 8981000 w 11811326"/>
              <a:gd name="connsiteY6" fmla="*/ 27832 h 1290890"/>
              <a:gd name="connsiteX7" fmla="*/ 8943620 w 11811326"/>
              <a:gd name="connsiteY7" fmla="*/ 39862 h 1290890"/>
              <a:gd name="connsiteX8" fmla="*/ 8907160 w 11811326"/>
              <a:gd name="connsiteY8" fmla="*/ 54034 h 1290890"/>
              <a:gd name="connsiteX9" fmla="*/ 8871414 w 11811326"/>
              <a:gd name="connsiteY9" fmla="*/ 70142 h 1290890"/>
              <a:gd name="connsiteX10" fmla="*/ 8836690 w 11811326"/>
              <a:gd name="connsiteY10" fmla="*/ 88289 h 1290890"/>
              <a:gd name="connsiteX11" fmla="*/ 8802885 w 11811326"/>
              <a:gd name="connsiteY11" fmla="*/ 108373 h 1290890"/>
              <a:gd name="connsiteX12" fmla="*/ 8770203 w 11811326"/>
              <a:gd name="connsiteY12" fmla="*/ 130394 h 1290890"/>
              <a:gd name="connsiteX13" fmla="*/ 8738748 w 11811326"/>
              <a:gd name="connsiteY13" fmla="*/ 154352 h 1290890"/>
              <a:gd name="connsiteX14" fmla="*/ 8708517 w 11811326"/>
              <a:gd name="connsiteY14" fmla="*/ 180044 h 1290890"/>
              <a:gd name="connsiteX15" fmla="*/ 8679716 w 11811326"/>
              <a:gd name="connsiteY15" fmla="*/ 207672 h 1290890"/>
              <a:gd name="connsiteX16" fmla="*/ 8251588 w 11811326"/>
              <a:gd name="connsiteY16" fmla="*/ 646159 h 1290890"/>
              <a:gd name="connsiteX17" fmla="*/ 8222787 w 11811326"/>
              <a:gd name="connsiteY17" fmla="*/ 673788 h 1290890"/>
              <a:gd name="connsiteX18" fmla="*/ 8192557 w 11811326"/>
              <a:gd name="connsiteY18" fmla="*/ 699581 h 1290890"/>
              <a:gd name="connsiteX19" fmla="*/ 8161101 w 11811326"/>
              <a:gd name="connsiteY19" fmla="*/ 723437 h 1290890"/>
              <a:gd name="connsiteX20" fmla="*/ 8128419 w 11811326"/>
              <a:gd name="connsiteY20" fmla="*/ 745458 h 1290890"/>
              <a:gd name="connsiteX21" fmla="*/ 8094614 w 11811326"/>
              <a:gd name="connsiteY21" fmla="*/ 765645 h 1290890"/>
              <a:gd name="connsiteX22" fmla="*/ 8059890 w 11811326"/>
              <a:gd name="connsiteY22" fmla="*/ 783792 h 1290890"/>
              <a:gd name="connsiteX23" fmla="*/ 8024145 w 11811326"/>
              <a:gd name="connsiteY23" fmla="*/ 799900 h 1290890"/>
              <a:gd name="connsiteX24" fmla="*/ 7987582 w 11811326"/>
              <a:gd name="connsiteY24" fmla="*/ 813969 h 1290890"/>
              <a:gd name="connsiteX25" fmla="*/ 7950305 w 11811326"/>
              <a:gd name="connsiteY25" fmla="*/ 825999 h 1290890"/>
              <a:gd name="connsiteX26" fmla="*/ 7912312 w 11811326"/>
              <a:gd name="connsiteY26" fmla="*/ 835990 h 1290890"/>
              <a:gd name="connsiteX27" fmla="*/ 7873810 w 11811326"/>
              <a:gd name="connsiteY27" fmla="*/ 843738 h 1290890"/>
              <a:gd name="connsiteX28" fmla="*/ 7834796 w 11811326"/>
              <a:gd name="connsiteY28" fmla="*/ 849345 h 1290890"/>
              <a:gd name="connsiteX29" fmla="*/ 7795374 w 11811326"/>
              <a:gd name="connsiteY29" fmla="*/ 852710 h 1290890"/>
              <a:gd name="connsiteX30" fmla="*/ 7755543 w 11811326"/>
              <a:gd name="connsiteY30" fmla="*/ 853831 h 1290890"/>
              <a:gd name="connsiteX31" fmla="*/ 0 w 11811326"/>
              <a:gd name="connsiteY31" fmla="*/ 853831 h 1290890"/>
              <a:gd name="connsiteX32" fmla="*/ 0 w 11811326"/>
              <a:gd name="connsiteY32" fmla="*/ 1290891 h 1290890"/>
              <a:gd name="connsiteX33" fmla="*/ 11811327 w 11811326"/>
              <a:gd name="connsiteY33" fmla="*/ 1290891 h 1290890"/>
              <a:gd name="connsiteX0" fmla="*/ 12222807 w 12222807"/>
              <a:gd name="connsiteY0" fmla="*/ 0 h 1290891"/>
              <a:gd name="connsiteX1" fmla="*/ 9587242 w 12222807"/>
              <a:gd name="connsiteY1" fmla="*/ 0 h 1290891"/>
              <a:gd name="connsiteX2" fmla="*/ 9547411 w 12222807"/>
              <a:gd name="connsiteY2" fmla="*/ 1121 h 1290891"/>
              <a:gd name="connsiteX3" fmla="*/ 9507989 w 12222807"/>
              <a:gd name="connsiteY3" fmla="*/ 4486 h 1290891"/>
              <a:gd name="connsiteX4" fmla="*/ 9468975 w 12222807"/>
              <a:gd name="connsiteY4" fmla="*/ 10093 h 1290891"/>
              <a:gd name="connsiteX5" fmla="*/ 9430370 w 12222807"/>
              <a:gd name="connsiteY5" fmla="*/ 17943 h 1290891"/>
              <a:gd name="connsiteX6" fmla="*/ 9392480 w 12222807"/>
              <a:gd name="connsiteY6" fmla="*/ 27832 h 1290891"/>
              <a:gd name="connsiteX7" fmla="*/ 9355100 w 12222807"/>
              <a:gd name="connsiteY7" fmla="*/ 39862 h 1290891"/>
              <a:gd name="connsiteX8" fmla="*/ 9318640 w 12222807"/>
              <a:gd name="connsiteY8" fmla="*/ 54034 h 1290891"/>
              <a:gd name="connsiteX9" fmla="*/ 9282894 w 12222807"/>
              <a:gd name="connsiteY9" fmla="*/ 70142 h 1290891"/>
              <a:gd name="connsiteX10" fmla="*/ 9248170 w 12222807"/>
              <a:gd name="connsiteY10" fmla="*/ 88289 h 1290891"/>
              <a:gd name="connsiteX11" fmla="*/ 9214365 w 12222807"/>
              <a:gd name="connsiteY11" fmla="*/ 108373 h 1290891"/>
              <a:gd name="connsiteX12" fmla="*/ 9181683 w 12222807"/>
              <a:gd name="connsiteY12" fmla="*/ 130394 h 1290891"/>
              <a:gd name="connsiteX13" fmla="*/ 9150228 w 12222807"/>
              <a:gd name="connsiteY13" fmla="*/ 154352 h 1290891"/>
              <a:gd name="connsiteX14" fmla="*/ 9119997 w 12222807"/>
              <a:gd name="connsiteY14" fmla="*/ 180044 h 1290891"/>
              <a:gd name="connsiteX15" fmla="*/ 9091196 w 12222807"/>
              <a:gd name="connsiteY15" fmla="*/ 207672 h 1290891"/>
              <a:gd name="connsiteX16" fmla="*/ 8663068 w 12222807"/>
              <a:gd name="connsiteY16" fmla="*/ 646159 h 1290891"/>
              <a:gd name="connsiteX17" fmla="*/ 8634267 w 12222807"/>
              <a:gd name="connsiteY17" fmla="*/ 673788 h 1290891"/>
              <a:gd name="connsiteX18" fmla="*/ 8604037 w 12222807"/>
              <a:gd name="connsiteY18" fmla="*/ 699581 h 1290891"/>
              <a:gd name="connsiteX19" fmla="*/ 8572581 w 12222807"/>
              <a:gd name="connsiteY19" fmla="*/ 723437 h 1290891"/>
              <a:gd name="connsiteX20" fmla="*/ 8539899 w 12222807"/>
              <a:gd name="connsiteY20" fmla="*/ 745458 h 1290891"/>
              <a:gd name="connsiteX21" fmla="*/ 8506094 w 12222807"/>
              <a:gd name="connsiteY21" fmla="*/ 765645 h 1290891"/>
              <a:gd name="connsiteX22" fmla="*/ 8471370 w 12222807"/>
              <a:gd name="connsiteY22" fmla="*/ 783792 h 1290891"/>
              <a:gd name="connsiteX23" fmla="*/ 8435625 w 12222807"/>
              <a:gd name="connsiteY23" fmla="*/ 799900 h 1290891"/>
              <a:gd name="connsiteX24" fmla="*/ 8399062 w 12222807"/>
              <a:gd name="connsiteY24" fmla="*/ 813969 h 1290891"/>
              <a:gd name="connsiteX25" fmla="*/ 8361785 w 12222807"/>
              <a:gd name="connsiteY25" fmla="*/ 825999 h 1290891"/>
              <a:gd name="connsiteX26" fmla="*/ 8323792 w 12222807"/>
              <a:gd name="connsiteY26" fmla="*/ 835990 h 1290891"/>
              <a:gd name="connsiteX27" fmla="*/ 8285290 w 12222807"/>
              <a:gd name="connsiteY27" fmla="*/ 843738 h 1290891"/>
              <a:gd name="connsiteX28" fmla="*/ 8246276 w 12222807"/>
              <a:gd name="connsiteY28" fmla="*/ 849345 h 1290891"/>
              <a:gd name="connsiteX29" fmla="*/ 8206854 w 12222807"/>
              <a:gd name="connsiteY29" fmla="*/ 852710 h 1290891"/>
              <a:gd name="connsiteX30" fmla="*/ 8167023 w 12222807"/>
              <a:gd name="connsiteY30" fmla="*/ 853831 h 1290891"/>
              <a:gd name="connsiteX31" fmla="*/ 0 w 12222807"/>
              <a:gd name="connsiteY31" fmla="*/ 872119 h 1290891"/>
              <a:gd name="connsiteX32" fmla="*/ 411480 w 12222807"/>
              <a:gd name="connsiteY32" fmla="*/ 1290891 h 1290891"/>
              <a:gd name="connsiteX33" fmla="*/ 12222807 w 12222807"/>
              <a:gd name="connsiteY33" fmla="*/ 1290891 h 1290891"/>
              <a:gd name="connsiteX34" fmla="*/ 12222807 w 12222807"/>
              <a:gd name="connsiteY34" fmla="*/ 0 h 1290891"/>
              <a:gd name="connsiteX0" fmla="*/ 12241095 w 12241095"/>
              <a:gd name="connsiteY0" fmla="*/ 0 h 1290891"/>
              <a:gd name="connsiteX1" fmla="*/ 9605530 w 12241095"/>
              <a:gd name="connsiteY1" fmla="*/ 0 h 1290891"/>
              <a:gd name="connsiteX2" fmla="*/ 9565699 w 12241095"/>
              <a:gd name="connsiteY2" fmla="*/ 1121 h 1290891"/>
              <a:gd name="connsiteX3" fmla="*/ 9526277 w 12241095"/>
              <a:gd name="connsiteY3" fmla="*/ 4486 h 1290891"/>
              <a:gd name="connsiteX4" fmla="*/ 9487263 w 12241095"/>
              <a:gd name="connsiteY4" fmla="*/ 10093 h 1290891"/>
              <a:gd name="connsiteX5" fmla="*/ 9448658 w 12241095"/>
              <a:gd name="connsiteY5" fmla="*/ 17943 h 1290891"/>
              <a:gd name="connsiteX6" fmla="*/ 9410768 w 12241095"/>
              <a:gd name="connsiteY6" fmla="*/ 27832 h 1290891"/>
              <a:gd name="connsiteX7" fmla="*/ 9373388 w 12241095"/>
              <a:gd name="connsiteY7" fmla="*/ 39862 h 1290891"/>
              <a:gd name="connsiteX8" fmla="*/ 9336928 w 12241095"/>
              <a:gd name="connsiteY8" fmla="*/ 54034 h 1290891"/>
              <a:gd name="connsiteX9" fmla="*/ 9301182 w 12241095"/>
              <a:gd name="connsiteY9" fmla="*/ 70142 h 1290891"/>
              <a:gd name="connsiteX10" fmla="*/ 9266458 w 12241095"/>
              <a:gd name="connsiteY10" fmla="*/ 88289 h 1290891"/>
              <a:gd name="connsiteX11" fmla="*/ 9232653 w 12241095"/>
              <a:gd name="connsiteY11" fmla="*/ 108373 h 1290891"/>
              <a:gd name="connsiteX12" fmla="*/ 9199971 w 12241095"/>
              <a:gd name="connsiteY12" fmla="*/ 130394 h 1290891"/>
              <a:gd name="connsiteX13" fmla="*/ 9168516 w 12241095"/>
              <a:gd name="connsiteY13" fmla="*/ 154352 h 1290891"/>
              <a:gd name="connsiteX14" fmla="*/ 9138285 w 12241095"/>
              <a:gd name="connsiteY14" fmla="*/ 180044 h 1290891"/>
              <a:gd name="connsiteX15" fmla="*/ 9109484 w 12241095"/>
              <a:gd name="connsiteY15" fmla="*/ 207672 h 1290891"/>
              <a:gd name="connsiteX16" fmla="*/ 8681356 w 12241095"/>
              <a:gd name="connsiteY16" fmla="*/ 646159 h 1290891"/>
              <a:gd name="connsiteX17" fmla="*/ 8652555 w 12241095"/>
              <a:gd name="connsiteY17" fmla="*/ 673788 h 1290891"/>
              <a:gd name="connsiteX18" fmla="*/ 8622325 w 12241095"/>
              <a:gd name="connsiteY18" fmla="*/ 699581 h 1290891"/>
              <a:gd name="connsiteX19" fmla="*/ 8590869 w 12241095"/>
              <a:gd name="connsiteY19" fmla="*/ 723437 h 1290891"/>
              <a:gd name="connsiteX20" fmla="*/ 8558187 w 12241095"/>
              <a:gd name="connsiteY20" fmla="*/ 745458 h 1290891"/>
              <a:gd name="connsiteX21" fmla="*/ 8524382 w 12241095"/>
              <a:gd name="connsiteY21" fmla="*/ 765645 h 1290891"/>
              <a:gd name="connsiteX22" fmla="*/ 8489658 w 12241095"/>
              <a:gd name="connsiteY22" fmla="*/ 783792 h 1290891"/>
              <a:gd name="connsiteX23" fmla="*/ 8453913 w 12241095"/>
              <a:gd name="connsiteY23" fmla="*/ 799900 h 1290891"/>
              <a:gd name="connsiteX24" fmla="*/ 8417350 w 12241095"/>
              <a:gd name="connsiteY24" fmla="*/ 813969 h 1290891"/>
              <a:gd name="connsiteX25" fmla="*/ 8380073 w 12241095"/>
              <a:gd name="connsiteY25" fmla="*/ 825999 h 1290891"/>
              <a:gd name="connsiteX26" fmla="*/ 8342080 w 12241095"/>
              <a:gd name="connsiteY26" fmla="*/ 835990 h 1290891"/>
              <a:gd name="connsiteX27" fmla="*/ 8303578 w 12241095"/>
              <a:gd name="connsiteY27" fmla="*/ 843738 h 1290891"/>
              <a:gd name="connsiteX28" fmla="*/ 8264564 w 12241095"/>
              <a:gd name="connsiteY28" fmla="*/ 849345 h 1290891"/>
              <a:gd name="connsiteX29" fmla="*/ 8225142 w 12241095"/>
              <a:gd name="connsiteY29" fmla="*/ 852710 h 1290891"/>
              <a:gd name="connsiteX30" fmla="*/ 8185311 w 12241095"/>
              <a:gd name="connsiteY30" fmla="*/ 853831 h 1290891"/>
              <a:gd name="connsiteX31" fmla="*/ 18288 w 12241095"/>
              <a:gd name="connsiteY31" fmla="*/ 872119 h 1290891"/>
              <a:gd name="connsiteX32" fmla="*/ 0 w 12241095"/>
              <a:gd name="connsiteY32" fmla="*/ 1290891 h 1290891"/>
              <a:gd name="connsiteX33" fmla="*/ 12241095 w 12241095"/>
              <a:gd name="connsiteY33" fmla="*/ 1290891 h 1290891"/>
              <a:gd name="connsiteX34" fmla="*/ 12241095 w 12241095"/>
              <a:gd name="connsiteY34" fmla="*/ 0 h 1290891"/>
              <a:gd name="connsiteX0" fmla="*/ 12597711 w 12597711"/>
              <a:gd name="connsiteY0" fmla="*/ 0 h 1290891"/>
              <a:gd name="connsiteX1" fmla="*/ 9605530 w 12597711"/>
              <a:gd name="connsiteY1" fmla="*/ 0 h 1290891"/>
              <a:gd name="connsiteX2" fmla="*/ 9565699 w 12597711"/>
              <a:gd name="connsiteY2" fmla="*/ 1121 h 1290891"/>
              <a:gd name="connsiteX3" fmla="*/ 9526277 w 12597711"/>
              <a:gd name="connsiteY3" fmla="*/ 4486 h 1290891"/>
              <a:gd name="connsiteX4" fmla="*/ 9487263 w 12597711"/>
              <a:gd name="connsiteY4" fmla="*/ 10093 h 1290891"/>
              <a:gd name="connsiteX5" fmla="*/ 9448658 w 12597711"/>
              <a:gd name="connsiteY5" fmla="*/ 17943 h 1290891"/>
              <a:gd name="connsiteX6" fmla="*/ 9410768 w 12597711"/>
              <a:gd name="connsiteY6" fmla="*/ 27832 h 1290891"/>
              <a:gd name="connsiteX7" fmla="*/ 9373388 w 12597711"/>
              <a:gd name="connsiteY7" fmla="*/ 39862 h 1290891"/>
              <a:gd name="connsiteX8" fmla="*/ 9336928 w 12597711"/>
              <a:gd name="connsiteY8" fmla="*/ 54034 h 1290891"/>
              <a:gd name="connsiteX9" fmla="*/ 9301182 w 12597711"/>
              <a:gd name="connsiteY9" fmla="*/ 70142 h 1290891"/>
              <a:gd name="connsiteX10" fmla="*/ 9266458 w 12597711"/>
              <a:gd name="connsiteY10" fmla="*/ 88289 h 1290891"/>
              <a:gd name="connsiteX11" fmla="*/ 9232653 w 12597711"/>
              <a:gd name="connsiteY11" fmla="*/ 108373 h 1290891"/>
              <a:gd name="connsiteX12" fmla="*/ 9199971 w 12597711"/>
              <a:gd name="connsiteY12" fmla="*/ 130394 h 1290891"/>
              <a:gd name="connsiteX13" fmla="*/ 9168516 w 12597711"/>
              <a:gd name="connsiteY13" fmla="*/ 154352 h 1290891"/>
              <a:gd name="connsiteX14" fmla="*/ 9138285 w 12597711"/>
              <a:gd name="connsiteY14" fmla="*/ 180044 h 1290891"/>
              <a:gd name="connsiteX15" fmla="*/ 9109484 w 12597711"/>
              <a:gd name="connsiteY15" fmla="*/ 207672 h 1290891"/>
              <a:gd name="connsiteX16" fmla="*/ 8681356 w 12597711"/>
              <a:gd name="connsiteY16" fmla="*/ 646159 h 1290891"/>
              <a:gd name="connsiteX17" fmla="*/ 8652555 w 12597711"/>
              <a:gd name="connsiteY17" fmla="*/ 673788 h 1290891"/>
              <a:gd name="connsiteX18" fmla="*/ 8622325 w 12597711"/>
              <a:gd name="connsiteY18" fmla="*/ 699581 h 1290891"/>
              <a:gd name="connsiteX19" fmla="*/ 8590869 w 12597711"/>
              <a:gd name="connsiteY19" fmla="*/ 723437 h 1290891"/>
              <a:gd name="connsiteX20" fmla="*/ 8558187 w 12597711"/>
              <a:gd name="connsiteY20" fmla="*/ 745458 h 1290891"/>
              <a:gd name="connsiteX21" fmla="*/ 8524382 w 12597711"/>
              <a:gd name="connsiteY21" fmla="*/ 765645 h 1290891"/>
              <a:gd name="connsiteX22" fmla="*/ 8489658 w 12597711"/>
              <a:gd name="connsiteY22" fmla="*/ 783792 h 1290891"/>
              <a:gd name="connsiteX23" fmla="*/ 8453913 w 12597711"/>
              <a:gd name="connsiteY23" fmla="*/ 799900 h 1290891"/>
              <a:gd name="connsiteX24" fmla="*/ 8417350 w 12597711"/>
              <a:gd name="connsiteY24" fmla="*/ 813969 h 1290891"/>
              <a:gd name="connsiteX25" fmla="*/ 8380073 w 12597711"/>
              <a:gd name="connsiteY25" fmla="*/ 825999 h 1290891"/>
              <a:gd name="connsiteX26" fmla="*/ 8342080 w 12597711"/>
              <a:gd name="connsiteY26" fmla="*/ 835990 h 1290891"/>
              <a:gd name="connsiteX27" fmla="*/ 8303578 w 12597711"/>
              <a:gd name="connsiteY27" fmla="*/ 843738 h 1290891"/>
              <a:gd name="connsiteX28" fmla="*/ 8264564 w 12597711"/>
              <a:gd name="connsiteY28" fmla="*/ 849345 h 1290891"/>
              <a:gd name="connsiteX29" fmla="*/ 8225142 w 12597711"/>
              <a:gd name="connsiteY29" fmla="*/ 852710 h 1290891"/>
              <a:gd name="connsiteX30" fmla="*/ 8185311 w 12597711"/>
              <a:gd name="connsiteY30" fmla="*/ 853831 h 1290891"/>
              <a:gd name="connsiteX31" fmla="*/ 18288 w 12597711"/>
              <a:gd name="connsiteY31" fmla="*/ 872119 h 1290891"/>
              <a:gd name="connsiteX32" fmla="*/ 0 w 12597711"/>
              <a:gd name="connsiteY32" fmla="*/ 1290891 h 1290891"/>
              <a:gd name="connsiteX33" fmla="*/ 12241095 w 12597711"/>
              <a:gd name="connsiteY33" fmla="*/ 1290891 h 1290891"/>
              <a:gd name="connsiteX34" fmla="*/ 12597711 w 12597711"/>
              <a:gd name="connsiteY34" fmla="*/ 0 h 1290891"/>
              <a:gd name="connsiteX0" fmla="*/ 12597711 w 12597711"/>
              <a:gd name="connsiteY0" fmla="*/ 0 h 1300035"/>
              <a:gd name="connsiteX1" fmla="*/ 9605530 w 12597711"/>
              <a:gd name="connsiteY1" fmla="*/ 0 h 1300035"/>
              <a:gd name="connsiteX2" fmla="*/ 9565699 w 12597711"/>
              <a:gd name="connsiteY2" fmla="*/ 1121 h 1300035"/>
              <a:gd name="connsiteX3" fmla="*/ 9526277 w 12597711"/>
              <a:gd name="connsiteY3" fmla="*/ 4486 h 1300035"/>
              <a:gd name="connsiteX4" fmla="*/ 9487263 w 12597711"/>
              <a:gd name="connsiteY4" fmla="*/ 10093 h 1300035"/>
              <a:gd name="connsiteX5" fmla="*/ 9448658 w 12597711"/>
              <a:gd name="connsiteY5" fmla="*/ 17943 h 1300035"/>
              <a:gd name="connsiteX6" fmla="*/ 9410768 w 12597711"/>
              <a:gd name="connsiteY6" fmla="*/ 27832 h 1300035"/>
              <a:gd name="connsiteX7" fmla="*/ 9373388 w 12597711"/>
              <a:gd name="connsiteY7" fmla="*/ 39862 h 1300035"/>
              <a:gd name="connsiteX8" fmla="*/ 9336928 w 12597711"/>
              <a:gd name="connsiteY8" fmla="*/ 54034 h 1300035"/>
              <a:gd name="connsiteX9" fmla="*/ 9301182 w 12597711"/>
              <a:gd name="connsiteY9" fmla="*/ 70142 h 1300035"/>
              <a:gd name="connsiteX10" fmla="*/ 9266458 w 12597711"/>
              <a:gd name="connsiteY10" fmla="*/ 88289 h 1300035"/>
              <a:gd name="connsiteX11" fmla="*/ 9232653 w 12597711"/>
              <a:gd name="connsiteY11" fmla="*/ 108373 h 1300035"/>
              <a:gd name="connsiteX12" fmla="*/ 9199971 w 12597711"/>
              <a:gd name="connsiteY12" fmla="*/ 130394 h 1300035"/>
              <a:gd name="connsiteX13" fmla="*/ 9168516 w 12597711"/>
              <a:gd name="connsiteY13" fmla="*/ 154352 h 1300035"/>
              <a:gd name="connsiteX14" fmla="*/ 9138285 w 12597711"/>
              <a:gd name="connsiteY14" fmla="*/ 180044 h 1300035"/>
              <a:gd name="connsiteX15" fmla="*/ 9109484 w 12597711"/>
              <a:gd name="connsiteY15" fmla="*/ 207672 h 1300035"/>
              <a:gd name="connsiteX16" fmla="*/ 8681356 w 12597711"/>
              <a:gd name="connsiteY16" fmla="*/ 646159 h 1300035"/>
              <a:gd name="connsiteX17" fmla="*/ 8652555 w 12597711"/>
              <a:gd name="connsiteY17" fmla="*/ 673788 h 1300035"/>
              <a:gd name="connsiteX18" fmla="*/ 8622325 w 12597711"/>
              <a:gd name="connsiteY18" fmla="*/ 699581 h 1300035"/>
              <a:gd name="connsiteX19" fmla="*/ 8590869 w 12597711"/>
              <a:gd name="connsiteY19" fmla="*/ 723437 h 1300035"/>
              <a:gd name="connsiteX20" fmla="*/ 8558187 w 12597711"/>
              <a:gd name="connsiteY20" fmla="*/ 745458 h 1300035"/>
              <a:gd name="connsiteX21" fmla="*/ 8524382 w 12597711"/>
              <a:gd name="connsiteY21" fmla="*/ 765645 h 1300035"/>
              <a:gd name="connsiteX22" fmla="*/ 8489658 w 12597711"/>
              <a:gd name="connsiteY22" fmla="*/ 783792 h 1300035"/>
              <a:gd name="connsiteX23" fmla="*/ 8453913 w 12597711"/>
              <a:gd name="connsiteY23" fmla="*/ 799900 h 1300035"/>
              <a:gd name="connsiteX24" fmla="*/ 8417350 w 12597711"/>
              <a:gd name="connsiteY24" fmla="*/ 813969 h 1300035"/>
              <a:gd name="connsiteX25" fmla="*/ 8380073 w 12597711"/>
              <a:gd name="connsiteY25" fmla="*/ 825999 h 1300035"/>
              <a:gd name="connsiteX26" fmla="*/ 8342080 w 12597711"/>
              <a:gd name="connsiteY26" fmla="*/ 835990 h 1300035"/>
              <a:gd name="connsiteX27" fmla="*/ 8303578 w 12597711"/>
              <a:gd name="connsiteY27" fmla="*/ 843738 h 1300035"/>
              <a:gd name="connsiteX28" fmla="*/ 8264564 w 12597711"/>
              <a:gd name="connsiteY28" fmla="*/ 849345 h 1300035"/>
              <a:gd name="connsiteX29" fmla="*/ 8225142 w 12597711"/>
              <a:gd name="connsiteY29" fmla="*/ 852710 h 1300035"/>
              <a:gd name="connsiteX30" fmla="*/ 8185311 w 12597711"/>
              <a:gd name="connsiteY30" fmla="*/ 853831 h 1300035"/>
              <a:gd name="connsiteX31" fmla="*/ 18288 w 12597711"/>
              <a:gd name="connsiteY31" fmla="*/ 872119 h 1300035"/>
              <a:gd name="connsiteX32" fmla="*/ 0 w 12597711"/>
              <a:gd name="connsiteY32" fmla="*/ 1290891 h 1300035"/>
              <a:gd name="connsiteX33" fmla="*/ 12588567 w 12597711"/>
              <a:gd name="connsiteY33" fmla="*/ 1300035 h 1300035"/>
              <a:gd name="connsiteX34" fmla="*/ 12597711 w 12597711"/>
              <a:gd name="connsiteY34" fmla="*/ 0 h 1300035"/>
              <a:gd name="connsiteX0" fmla="*/ 12597711 w 12597711"/>
              <a:gd name="connsiteY0" fmla="*/ 0 h 1300035"/>
              <a:gd name="connsiteX1" fmla="*/ 9605530 w 12597711"/>
              <a:gd name="connsiteY1" fmla="*/ 0 h 1300035"/>
              <a:gd name="connsiteX2" fmla="*/ 9565699 w 12597711"/>
              <a:gd name="connsiteY2" fmla="*/ 1121 h 1300035"/>
              <a:gd name="connsiteX3" fmla="*/ 9526277 w 12597711"/>
              <a:gd name="connsiteY3" fmla="*/ 4486 h 1300035"/>
              <a:gd name="connsiteX4" fmla="*/ 9487263 w 12597711"/>
              <a:gd name="connsiteY4" fmla="*/ 10093 h 1300035"/>
              <a:gd name="connsiteX5" fmla="*/ 9448658 w 12597711"/>
              <a:gd name="connsiteY5" fmla="*/ 17943 h 1300035"/>
              <a:gd name="connsiteX6" fmla="*/ 9410768 w 12597711"/>
              <a:gd name="connsiteY6" fmla="*/ 27832 h 1300035"/>
              <a:gd name="connsiteX7" fmla="*/ 9373388 w 12597711"/>
              <a:gd name="connsiteY7" fmla="*/ 39862 h 1300035"/>
              <a:gd name="connsiteX8" fmla="*/ 9336928 w 12597711"/>
              <a:gd name="connsiteY8" fmla="*/ 54034 h 1300035"/>
              <a:gd name="connsiteX9" fmla="*/ 9301182 w 12597711"/>
              <a:gd name="connsiteY9" fmla="*/ 70142 h 1300035"/>
              <a:gd name="connsiteX10" fmla="*/ 9266458 w 12597711"/>
              <a:gd name="connsiteY10" fmla="*/ 88289 h 1300035"/>
              <a:gd name="connsiteX11" fmla="*/ 9232653 w 12597711"/>
              <a:gd name="connsiteY11" fmla="*/ 108373 h 1300035"/>
              <a:gd name="connsiteX12" fmla="*/ 9199971 w 12597711"/>
              <a:gd name="connsiteY12" fmla="*/ 130394 h 1300035"/>
              <a:gd name="connsiteX13" fmla="*/ 9168516 w 12597711"/>
              <a:gd name="connsiteY13" fmla="*/ 154352 h 1300035"/>
              <a:gd name="connsiteX14" fmla="*/ 9138285 w 12597711"/>
              <a:gd name="connsiteY14" fmla="*/ 180044 h 1300035"/>
              <a:gd name="connsiteX15" fmla="*/ 9109484 w 12597711"/>
              <a:gd name="connsiteY15" fmla="*/ 207672 h 1300035"/>
              <a:gd name="connsiteX16" fmla="*/ 8681356 w 12597711"/>
              <a:gd name="connsiteY16" fmla="*/ 646159 h 1300035"/>
              <a:gd name="connsiteX17" fmla="*/ 8652555 w 12597711"/>
              <a:gd name="connsiteY17" fmla="*/ 673788 h 1300035"/>
              <a:gd name="connsiteX18" fmla="*/ 8622325 w 12597711"/>
              <a:gd name="connsiteY18" fmla="*/ 699581 h 1300035"/>
              <a:gd name="connsiteX19" fmla="*/ 8590869 w 12597711"/>
              <a:gd name="connsiteY19" fmla="*/ 723437 h 1300035"/>
              <a:gd name="connsiteX20" fmla="*/ 8558187 w 12597711"/>
              <a:gd name="connsiteY20" fmla="*/ 745458 h 1300035"/>
              <a:gd name="connsiteX21" fmla="*/ 8524382 w 12597711"/>
              <a:gd name="connsiteY21" fmla="*/ 765645 h 1300035"/>
              <a:gd name="connsiteX22" fmla="*/ 8489658 w 12597711"/>
              <a:gd name="connsiteY22" fmla="*/ 783792 h 1300035"/>
              <a:gd name="connsiteX23" fmla="*/ 8453913 w 12597711"/>
              <a:gd name="connsiteY23" fmla="*/ 799900 h 1300035"/>
              <a:gd name="connsiteX24" fmla="*/ 8417350 w 12597711"/>
              <a:gd name="connsiteY24" fmla="*/ 813969 h 1300035"/>
              <a:gd name="connsiteX25" fmla="*/ 8380073 w 12597711"/>
              <a:gd name="connsiteY25" fmla="*/ 825999 h 1300035"/>
              <a:gd name="connsiteX26" fmla="*/ 8342080 w 12597711"/>
              <a:gd name="connsiteY26" fmla="*/ 835990 h 1300035"/>
              <a:gd name="connsiteX27" fmla="*/ 8303578 w 12597711"/>
              <a:gd name="connsiteY27" fmla="*/ 843738 h 1300035"/>
              <a:gd name="connsiteX28" fmla="*/ 8264564 w 12597711"/>
              <a:gd name="connsiteY28" fmla="*/ 849345 h 1300035"/>
              <a:gd name="connsiteX29" fmla="*/ 8225142 w 12597711"/>
              <a:gd name="connsiteY29" fmla="*/ 852710 h 1300035"/>
              <a:gd name="connsiteX30" fmla="*/ 8185311 w 12597711"/>
              <a:gd name="connsiteY30" fmla="*/ 853831 h 1300035"/>
              <a:gd name="connsiteX31" fmla="*/ 241312 w 12597711"/>
              <a:gd name="connsiteY31" fmla="*/ 877694 h 1300035"/>
              <a:gd name="connsiteX32" fmla="*/ 0 w 12597711"/>
              <a:gd name="connsiteY32" fmla="*/ 1290891 h 1300035"/>
              <a:gd name="connsiteX33" fmla="*/ 12588567 w 12597711"/>
              <a:gd name="connsiteY33" fmla="*/ 1300035 h 1300035"/>
              <a:gd name="connsiteX34" fmla="*/ 12597711 w 12597711"/>
              <a:gd name="connsiteY34" fmla="*/ 0 h 1300035"/>
              <a:gd name="connsiteX0" fmla="*/ 12374686 w 12374686"/>
              <a:gd name="connsiteY0" fmla="*/ 0 h 1300035"/>
              <a:gd name="connsiteX1" fmla="*/ 9382505 w 12374686"/>
              <a:gd name="connsiteY1" fmla="*/ 0 h 1300035"/>
              <a:gd name="connsiteX2" fmla="*/ 9342674 w 12374686"/>
              <a:gd name="connsiteY2" fmla="*/ 1121 h 1300035"/>
              <a:gd name="connsiteX3" fmla="*/ 9303252 w 12374686"/>
              <a:gd name="connsiteY3" fmla="*/ 4486 h 1300035"/>
              <a:gd name="connsiteX4" fmla="*/ 9264238 w 12374686"/>
              <a:gd name="connsiteY4" fmla="*/ 10093 h 1300035"/>
              <a:gd name="connsiteX5" fmla="*/ 9225633 w 12374686"/>
              <a:gd name="connsiteY5" fmla="*/ 17943 h 1300035"/>
              <a:gd name="connsiteX6" fmla="*/ 9187743 w 12374686"/>
              <a:gd name="connsiteY6" fmla="*/ 27832 h 1300035"/>
              <a:gd name="connsiteX7" fmla="*/ 9150363 w 12374686"/>
              <a:gd name="connsiteY7" fmla="*/ 39862 h 1300035"/>
              <a:gd name="connsiteX8" fmla="*/ 9113903 w 12374686"/>
              <a:gd name="connsiteY8" fmla="*/ 54034 h 1300035"/>
              <a:gd name="connsiteX9" fmla="*/ 9078157 w 12374686"/>
              <a:gd name="connsiteY9" fmla="*/ 70142 h 1300035"/>
              <a:gd name="connsiteX10" fmla="*/ 9043433 w 12374686"/>
              <a:gd name="connsiteY10" fmla="*/ 88289 h 1300035"/>
              <a:gd name="connsiteX11" fmla="*/ 9009628 w 12374686"/>
              <a:gd name="connsiteY11" fmla="*/ 108373 h 1300035"/>
              <a:gd name="connsiteX12" fmla="*/ 8976946 w 12374686"/>
              <a:gd name="connsiteY12" fmla="*/ 130394 h 1300035"/>
              <a:gd name="connsiteX13" fmla="*/ 8945491 w 12374686"/>
              <a:gd name="connsiteY13" fmla="*/ 154352 h 1300035"/>
              <a:gd name="connsiteX14" fmla="*/ 8915260 w 12374686"/>
              <a:gd name="connsiteY14" fmla="*/ 180044 h 1300035"/>
              <a:gd name="connsiteX15" fmla="*/ 8886459 w 12374686"/>
              <a:gd name="connsiteY15" fmla="*/ 207672 h 1300035"/>
              <a:gd name="connsiteX16" fmla="*/ 8458331 w 12374686"/>
              <a:gd name="connsiteY16" fmla="*/ 646159 h 1300035"/>
              <a:gd name="connsiteX17" fmla="*/ 8429530 w 12374686"/>
              <a:gd name="connsiteY17" fmla="*/ 673788 h 1300035"/>
              <a:gd name="connsiteX18" fmla="*/ 8399300 w 12374686"/>
              <a:gd name="connsiteY18" fmla="*/ 699581 h 1300035"/>
              <a:gd name="connsiteX19" fmla="*/ 8367844 w 12374686"/>
              <a:gd name="connsiteY19" fmla="*/ 723437 h 1300035"/>
              <a:gd name="connsiteX20" fmla="*/ 8335162 w 12374686"/>
              <a:gd name="connsiteY20" fmla="*/ 745458 h 1300035"/>
              <a:gd name="connsiteX21" fmla="*/ 8301357 w 12374686"/>
              <a:gd name="connsiteY21" fmla="*/ 765645 h 1300035"/>
              <a:gd name="connsiteX22" fmla="*/ 8266633 w 12374686"/>
              <a:gd name="connsiteY22" fmla="*/ 783792 h 1300035"/>
              <a:gd name="connsiteX23" fmla="*/ 8230888 w 12374686"/>
              <a:gd name="connsiteY23" fmla="*/ 799900 h 1300035"/>
              <a:gd name="connsiteX24" fmla="*/ 8194325 w 12374686"/>
              <a:gd name="connsiteY24" fmla="*/ 813969 h 1300035"/>
              <a:gd name="connsiteX25" fmla="*/ 8157048 w 12374686"/>
              <a:gd name="connsiteY25" fmla="*/ 825999 h 1300035"/>
              <a:gd name="connsiteX26" fmla="*/ 8119055 w 12374686"/>
              <a:gd name="connsiteY26" fmla="*/ 835990 h 1300035"/>
              <a:gd name="connsiteX27" fmla="*/ 8080553 w 12374686"/>
              <a:gd name="connsiteY27" fmla="*/ 843738 h 1300035"/>
              <a:gd name="connsiteX28" fmla="*/ 8041539 w 12374686"/>
              <a:gd name="connsiteY28" fmla="*/ 849345 h 1300035"/>
              <a:gd name="connsiteX29" fmla="*/ 8002117 w 12374686"/>
              <a:gd name="connsiteY29" fmla="*/ 852710 h 1300035"/>
              <a:gd name="connsiteX30" fmla="*/ 7962286 w 12374686"/>
              <a:gd name="connsiteY30" fmla="*/ 853831 h 1300035"/>
              <a:gd name="connsiteX31" fmla="*/ 18287 w 12374686"/>
              <a:gd name="connsiteY31" fmla="*/ 877694 h 1300035"/>
              <a:gd name="connsiteX32" fmla="*/ 0 w 12374686"/>
              <a:gd name="connsiteY32" fmla="*/ 1296467 h 1300035"/>
              <a:gd name="connsiteX33" fmla="*/ 12365542 w 12374686"/>
              <a:gd name="connsiteY33" fmla="*/ 1300035 h 1300035"/>
              <a:gd name="connsiteX34" fmla="*/ 12374686 w 12374686"/>
              <a:gd name="connsiteY34" fmla="*/ 0 h 1300035"/>
              <a:gd name="connsiteX0" fmla="*/ 12235296 w 12365542"/>
              <a:gd name="connsiteY0" fmla="*/ 0 h 1300035"/>
              <a:gd name="connsiteX1" fmla="*/ 9382505 w 12365542"/>
              <a:gd name="connsiteY1" fmla="*/ 0 h 1300035"/>
              <a:gd name="connsiteX2" fmla="*/ 9342674 w 12365542"/>
              <a:gd name="connsiteY2" fmla="*/ 1121 h 1300035"/>
              <a:gd name="connsiteX3" fmla="*/ 9303252 w 12365542"/>
              <a:gd name="connsiteY3" fmla="*/ 4486 h 1300035"/>
              <a:gd name="connsiteX4" fmla="*/ 9264238 w 12365542"/>
              <a:gd name="connsiteY4" fmla="*/ 10093 h 1300035"/>
              <a:gd name="connsiteX5" fmla="*/ 9225633 w 12365542"/>
              <a:gd name="connsiteY5" fmla="*/ 17943 h 1300035"/>
              <a:gd name="connsiteX6" fmla="*/ 9187743 w 12365542"/>
              <a:gd name="connsiteY6" fmla="*/ 27832 h 1300035"/>
              <a:gd name="connsiteX7" fmla="*/ 9150363 w 12365542"/>
              <a:gd name="connsiteY7" fmla="*/ 39862 h 1300035"/>
              <a:gd name="connsiteX8" fmla="*/ 9113903 w 12365542"/>
              <a:gd name="connsiteY8" fmla="*/ 54034 h 1300035"/>
              <a:gd name="connsiteX9" fmla="*/ 9078157 w 12365542"/>
              <a:gd name="connsiteY9" fmla="*/ 70142 h 1300035"/>
              <a:gd name="connsiteX10" fmla="*/ 9043433 w 12365542"/>
              <a:gd name="connsiteY10" fmla="*/ 88289 h 1300035"/>
              <a:gd name="connsiteX11" fmla="*/ 9009628 w 12365542"/>
              <a:gd name="connsiteY11" fmla="*/ 108373 h 1300035"/>
              <a:gd name="connsiteX12" fmla="*/ 8976946 w 12365542"/>
              <a:gd name="connsiteY12" fmla="*/ 130394 h 1300035"/>
              <a:gd name="connsiteX13" fmla="*/ 8945491 w 12365542"/>
              <a:gd name="connsiteY13" fmla="*/ 154352 h 1300035"/>
              <a:gd name="connsiteX14" fmla="*/ 8915260 w 12365542"/>
              <a:gd name="connsiteY14" fmla="*/ 180044 h 1300035"/>
              <a:gd name="connsiteX15" fmla="*/ 8886459 w 12365542"/>
              <a:gd name="connsiteY15" fmla="*/ 207672 h 1300035"/>
              <a:gd name="connsiteX16" fmla="*/ 8458331 w 12365542"/>
              <a:gd name="connsiteY16" fmla="*/ 646159 h 1300035"/>
              <a:gd name="connsiteX17" fmla="*/ 8429530 w 12365542"/>
              <a:gd name="connsiteY17" fmla="*/ 673788 h 1300035"/>
              <a:gd name="connsiteX18" fmla="*/ 8399300 w 12365542"/>
              <a:gd name="connsiteY18" fmla="*/ 699581 h 1300035"/>
              <a:gd name="connsiteX19" fmla="*/ 8367844 w 12365542"/>
              <a:gd name="connsiteY19" fmla="*/ 723437 h 1300035"/>
              <a:gd name="connsiteX20" fmla="*/ 8335162 w 12365542"/>
              <a:gd name="connsiteY20" fmla="*/ 745458 h 1300035"/>
              <a:gd name="connsiteX21" fmla="*/ 8301357 w 12365542"/>
              <a:gd name="connsiteY21" fmla="*/ 765645 h 1300035"/>
              <a:gd name="connsiteX22" fmla="*/ 8266633 w 12365542"/>
              <a:gd name="connsiteY22" fmla="*/ 783792 h 1300035"/>
              <a:gd name="connsiteX23" fmla="*/ 8230888 w 12365542"/>
              <a:gd name="connsiteY23" fmla="*/ 799900 h 1300035"/>
              <a:gd name="connsiteX24" fmla="*/ 8194325 w 12365542"/>
              <a:gd name="connsiteY24" fmla="*/ 813969 h 1300035"/>
              <a:gd name="connsiteX25" fmla="*/ 8157048 w 12365542"/>
              <a:gd name="connsiteY25" fmla="*/ 825999 h 1300035"/>
              <a:gd name="connsiteX26" fmla="*/ 8119055 w 12365542"/>
              <a:gd name="connsiteY26" fmla="*/ 835990 h 1300035"/>
              <a:gd name="connsiteX27" fmla="*/ 8080553 w 12365542"/>
              <a:gd name="connsiteY27" fmla="*/ 843738 h 1300035"/>
              <a:gd name="connsiteX28" fmla="*/ 8041539 w 12365542"/>
              <a:gd name="connsiteY28" fmla="*/ 849345 h 1300035"/>
              <a:gd name="connsiteX29" fmla="*/ 8002117 w 12365542"/>
              <a:gd name="connsiteY29" fmla="*/ 852710 h 1300035"/>
              <a:gd name="connsiteX30" fmla="*/ 7962286 w 12365542"/>
              <a:gd name="connsiteY30" fmla="*/ 853831 h 1300035"/>
              <a:gd name="connsiteX31" fmla="*/ 18287 w 12365542"/>
              <a:gd name="connsiteY31" fmla="*/ 877694 h 1300035"/>
              <a:gd name="connsiteX32" fmla="*/ 0 w 12365542"/>
              <a:gd name="connsiteY32" fmla="*/ 1296467 h 1300035"/>
              <a:gd name="connsiteX33" fmla="*/ 12365542 w 12365542"/>
              <a:gd name="connsiteY33" fmla="*/ 1300035 h 1300035"/>
              <a:gd name="connsiteX34" fmla="*/ 12235296 w 12365542"/>
              <a:gd name="connsiteY34" fmla="*/ 0 h 1300035"/>
              <a:gd name="connsiteX0" fmla="*/ 12235296 w 12254029"/>
              <a:gd name="connsiteY0" fmla="*/ 0 h 1305610"/>
              <a:gd name="connsiteX1" fmla="*/ 9382505 w 12254029"/>
              <a:gd name="connsiteY1" fmla="*/ 0 h 1305610"/>
              <a:gd name="connsiteX2" fmla="*/ 9342674 w 12254029"/>
              <a:gd name="connsiteY2" fmla="*/ 1121 h 1305610"/>
              <a:gd name="connsiteX3" fmla="*/ 9303252 w 12254029"/>
              <a:gd name="connsiteY3" fmla="*/ 4486 h 1305610"/>
              <a:gd name="connsiteX4" fmla="*/ 9264238 w 12254029"/>
              <a:gd name="connsiteY4" fmla="*/ 10093 h 1305610"/>
              <a:gd name="connsiteX5" fmla="*/ 9225633 w 12254029"/>
              <a:gd name="connsiteY5" fmla="*/ 17943 h 1305610"/>
              <a:gd name="connsiteX6" fmla="*/ 9187743 w 12254029"/>
              <a:gd name="connsiteY6" fmla="*/ 27832 h 1305610"/>
              <a:gd name="connsiteX7" fmla="*/ 9150363 w 12254029"/>
              <a:gd name="connsiteY7" fmla="*/ 39862 h 1305610"/>
              <a:gd name="connsiteX8" fmla="*/ 9113903 w 12254029"/>
              <a:gd name="connsiteY8" fmla="*/ 54034 h 1305610"/>
              <a:gd name="connsiteX9" fmla="*/ 9078157 w 12254029"/>
              <a:gd name="connsiteY9" fmla="*/ 70142 h 1305610"/>
              <a:gd name="connsiteX10" fmla="*/ 9043433 w 12254029"/>
              <a:gd name="connsiteY10" fmla="*/ 88289 h 1305610"/>
              <a:gd name="connsiteX11" fmla="*/ 9009628 w 12254029"/>
              <a:gd name="connsiteY11" fmla="*/ 108373 h 1305610"/>
              <a:gd name="connsiteX12" fmla="*/ 8976946 w 12254029"/>
              <a:gd name="connsiteY12" fmla="*/ 130394 h 1305610"/>
              <a:gd name="connsiteX13" fmla="*/ 8945491 w 12254029"/>
              <a:gd name="connsiteY13" fmla="*/ 154352 h 1305610"/>
              <a:gd name="connsiteX14" fmla="*/ 8915260 w 12254029"/>
              <a:gd name="connsiteY14" fmla="*/ 180044 h 1305610"/>
              <a:gd name="connsiteX15" fmla="*/ 8886459 w 12254029"/>
              <a:gd name="connsiteY15" fmla="*/ 207672 h 1305610"/>
              <a:gd name="connsiteX16" fmla="*/ 8458331 w 12254029"/>
              <a:gd name="connsiteY16" fmla="*/ 646159 h 1305610"/>
              <a:gd name="connsiteX17" fmla="*/ 8429530 w 12254029"/>
              <a:gd name="connsiteY17" fmla="*/ 673788 h 1305610"/>
              <a:gd name="connsiteX18" fmla="*/ 8399300 w 12254029"/>
              <a:gd name="connsiteY18" fmla="*/ 699581 h 1305610"/>
              <a:gd name="connsiteX19" fmla="*/ 8367844 w 12254029"/>
              <a:gd name="connsiteY19" fmla="*/ 723437 h 1305610"/>
              <a:gd name="connsiteX20" fmla="*/ 8335162 w 12254029"/>
              <a:gd name="connsiteY20" fmla="*/ 745458 h 1305610"/>
              <a:gd name="connsiteX21" fmla="*/ 8301357 w 12254029"/>
              <a:gd name="connsiteY21" fmla="*/ 765645 h 1305610"/>
              <a:gd name="connsiteX22" fmla="*/ 8266633 w 12254029"/>
              <a:gd name="connsiteY22" fmla="*/ 783792 h 1305610"/>
              <a:gd name="connsiteX23" fmla="*/ 8230888 w 12254029"/>
              <a:gd name="connsiteY23" fmla="*/ 799900 h 1305610"/>
              <a:gd name="connsiteX24" fmla="*/ 8194325 w 12254029"/>
              <a:gd name="connsiteY24" fmla="*/ 813969 h 1305610"/>
              <a:gd name="connsiteX25" fmla="*/ 8157048 w 12254029"/>
              <a:gd name="connsiteY25" fmla="*/ 825999 h 1305610"/>
              <a:gd name="connsiteX26" fmla="*/ 8119055 w 12254029"/>
              <a:gd name="connsiteY26" fmla="*/ 835990 h 1305610"/>
              <a:gd name="connsiteX27" fmla="*/ 8080553 w 12254029"/>
              <a:gd name="connsiteY27" fmla="*/ 843738 h 1305610"/>
              <a:gd name="connsiteX28" fmla="*/ 8041539 w 12254029"/>
              <a:gd name="connsiteY28" fmla="*/ 849345 h 1305610"/>
              <a:gd name="connsiteX29" fmla="*/ 8002117 w 12254029"/>
              <a:gd name="connsiteY29" fmla="*/ 852710 h 1305610"/>
              <a:gd name="connsiteX30" fmla="*/ 7962286 w 12254029"/>
              <a:gd name="connsiteY30" fmla="*/ 853831 h 1305610"/>
              <a:gd name="connsiteX31" fmla="*/ 18287 w 12254029"/>
              <a:gd name="connsiteY31" fmla="*/ 877694 h 1305610"/>
              <a:gd name="connsiteX32" fmla="*/ 0 w 12254029"/>
              <a:gd name="connsiteY32" fmla="*/ 1296467 h 1305610"/>
              <a:gd name="connsiteX33" fmla="*/ 12254029 w 12254029"/>
              <a:gd name="connsiteY33" fmla="*/ 1305610 h 1305610"/>
              <a:gd name="connsiteX34" fmla="*/ 12235296 w 12254029"/>
              <a:gd name="connsiteY34" fmla="*/ 0 h 130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54029" h="1305610">
                <a:moveTo>
                  <a:pt x="12235296" y="0"/>
                </a:moveTo>
                <a:lnTo>
                  <a:pt x="9382505" y="0"/>
                </a:lnTo>
                <a:lnTo>
                  <a:pt x="9342674" y="1121"/>
                </a:lnTo>
                <a:lnTo>
                  <a:pt x="9303252" y="4486"/>
                </a:lnTo>
                <a:lnTo>
                  <a:pt x="9264238" y="10093"/>
                </a:lnTo>
                <a:lnTo>
                  <a:pt x="9225633" y="17943"/>
                </a:lnTo>
                <a:lnTo>
                  <a:pt x="9187743" y="27832"/>
                </a:lnTo>
                <a:lnTo>
                  <a:pt x="9150363" y="39862"/>
                </a:lnTo>
                <a:lnTo>
                  <a:pt x="9113903" y="54034"/>
                </a:lnTo>
                <a:lnTo>
                  <a:pt x="9078157" y="70142"/>
                </a:lnTo>
                <a:lnTo>
                  <a:pt x="9043433" y="88289"/>
                </a:lnTo>
                <a:lnTo>
                  <a:pt x="9009628" y="108373"/>
                </a:lnTo>
                <a:lnTo>
                  <a:pt x="8976946" y="130394"/>
                </a:lnTo>
                <a:lnTo>
                  <a:pt x="8945491" y="154352"/>
                </a:lnTo>
                <a:lnTo>
                  <a:pt x="8915260" y="180044"/>
                </a:lnTo>
                <a:lnTo>
                  <a:pt x="8886459" y="207672"/>
                </a:lnTo>
                <a:lnTo>
                  <a:pt x="8458331" y="646159"/>
                </a:lnTo>
                <a:lnTo>
                  <a:pt x="8429530" y="673788"/>
                </a:lnTo>
                <a:lnTo>
                  <a:pt x="8399300" y="699581"/>
                </a:lnTo>
                <a:lnTo>
                  <a:pt x="8367844" y="723437"/>
                </a:lnTo>
                <a:lnTo>
                  <a:pt x="8335162" y="745458"/>
                </a:lnTo>
                <a:lnTo>
                  <a:pt x="8301357" y="765645"/>
                </a:lnTo>
                <a:lnTo>
                  <a:pt x="8266633" y="783792"/>
                </a:lnTo>
                <a:lnTo>
                  <a:pt x="8230888" y="799900"/>
                </a:lnTo>
                <a:lnTo>
                  <a:pt x="8194325" y="813969"/>
                </a:lnTo>
                <a:lnTo>
                  <a:pt x="8157048" y="825999"/>
                </a:lnTo>
                <a:lnTo>
                  <a:pt x="8119055" y="835990"/>
                </a:lnTo>
                <a:lnTo>
                  <a:pt x="8080553" y="843738"/>
                </a:lnTo>
                <a:lnTo>
                  <a:pt x="8041539" y="849345"/>
                </a:lnTo>
                <a:lnTo>
                  <a:pt x="8002117" y="852710"/>
                </a:lnTo>
                <a:lnTo>
                  <a:pt x="7962286" y="853831"/>
                </a:lnTo>
                <a:lnTo>
                  <a:pt x="18287" y="877694"/>
                </a:lnTo>
                <a:lnTo>
                  <a:pt x="0" y="1296467"/>
                </a:lnTo>
                <a:lnTo>
                  <a:pt x="12254029" y="1305610"/>
                </a:lnTo>
                <a:lnTo>
                  <a:pt x="12235296" y="0"/>
                </a:lnTo>
                <a:close/>
              </a:path>
            </a:pathLst>
          </a:custGeom>
          <a:solidFill>
            <a:srgbClr val="FFBF22"/>
          </a:solidFill>
          <a:ln w="1020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B43D1F1A-0FC4-F141-BB54-98D023634746}"/>
              </a:ext>
            </a:extLst>
          </p:cNvPr>
          <p:cNvSpPr/>
          <p:nvPr userDrawn="1"/>
        </p:nvSpPr>
        <p:spPr>
          <a:xfrm>
            <a:off x="-9937" y="6232997"/>
            <a:ext cx="12221815"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a:p>
        </p:txBody>
      </p:sp>
      <p:pic>
        <p:nvPicPr>
          <p:cNvPr id="17" name="Picture 16">
            <a:extLst>
              <a:ext uri="{FF2B5EF4-FFF2-40B4-BE49-F238E27FC236}">
                <a16:creationId xmlns:a16="http://schemas.microsoft.com/office/drawing/2014/main" id="{B50F6B89-EB35-7342-B99E-2CEC1FF6DC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18594" y="6378641"/>
            <a:ext cx="1451230" cy="213867"/>
          </a:xfrm>
          <a:prstGeom prst="rect">
            <a:avLst/>
          </a:prstGeom>
        </p:spPr>
      </p:pic>
    </p:spTree>
    <p:extLst>
      <p:ext uri="{BB962C8B-B14F-4D97-AF65-F5344CB8AC3E}">
        <p14:creationId xmlns:p14="http://schemas.microsoft.com/office/powerpoint/2010/main" val="947343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60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_BG Image">
    <p:spTree>
      <p:nvGrpSpPr>
        <p:cNvPr id="1" name=""/>
        <p:cNvGrpSpPr/>
        <p:nvPr/>
      </p:nvGrpSpPr>
      <p:grpSpPr>
        <a:xfrm>
          <a:off x="0" y="0"/>
          <a:ext cx="0" cy="0"/>
          <a:chOff x="0" y="0"/>
          <a:chExt cx="0" cy="0"/>
        </a:xfrm>
      </p:grpSpPr>
      <p:sp>
        <p:nvSpPr>
          <p:cNvPr id="4" name="Picture Placeholder 20">
            <a:extLst>
              <a:ext uri="{FF2B5EF4-FFF2-40B4-BE49-F238E27FC236}">
                <a16:creationId xmlns:a16="http://schemas.microsoft.com/office/drawing/2014/main" id="{5F127328-5914-8746-9676-46AEF2593FFE}"/>
              </a:ext>
            </a:extLst>
          </p:cNvPr>
          <p:cNvSpPr>
            <a:spLocks noGrp="1"/>
          </p:cNvSpPr>
          <p:nvPr>
            <p:ph type="pic" sz="quarter" idx="10"/>
          </p:nvPr>
        </p:nvSpPr>
        <p:spPr>
          <a:xfrm>
            <a:off x="0" y="0"/>
            <a:ext cx="12192000" cy="6858000"/>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5" name="Title 1">
            <a:extLst>
              <a:ext uri="{FF2B5EF4-FFF2-40B4-BE49-F238E27FC236}">
                <a16:creationId xmlns:a16="http://schemas.microsoft.com/office/drawing/2014/main" id="{D545E6C8-F8C7-574A-9C5C-305FA222624F}"/>
              </a:ext>
            </a:extLst>
          </p:cNvPr>
          <p:cNvSpPr>
            <a:spLocks noGrp="1"/>
          </p:cNvSpPr>
          <p:nvPr>
            <p:ph type="title"/>
          </p:nvPr>
        </p:nvSpPr>
        <p:spPr>
          <a:xfrm>
            <a:off x="527568" y="2688964"/>
            <a:ext cx="4856568" cy="1480071"/>
          </a:xfrm>
          <a:prstGeom prst="rect">
            <a:avLst/>
          </a:prstGeom>
        </p:spPr>
        <p:txBody>
          <a:bodyPr anchor="ctr"/>
          <a:lstStyle>
            <a:lvl1pPr>
              <a:defRPr sz="2500" b="0" i="0">
                <a:solidFill>
                  <a:schemeClr val="bg1"/>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10C1C811-7961-919D-993F-095AC81E232D}"/>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33044907-1C4E-3A84-2DDB-72E0651FC5AF}"/>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D66D0912-98B9-3471-5D3C-1DF11E840A41}"/>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4153902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_Intro_Copy">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3" y="2298492"/>
            <a:ext cx="4754880" cy="637747"/>
          </a:xfrm>
          <a:prstGeom prst="rect">
            <a:avLst/>
          </a:prstGeom>
          <a:ln>
            <a:noFill/>
          </a:ln>
        </p:spPr>
        <p:txBody>
          <a:bodyPr/>
          <a:lstStyle>
            <a:lvl1pPr marL="0" indent="0">
              <a:buNone/>
              <a:defRPr sz="1400" b="0" i="0">
                <a:solidFill>
                  <a:srgbClr val="FFBF22"/>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sp>
        <p:nvSpPr>
          <p:cNvPr id="8" name="Title 1">
            <a:extLst>
              <a:ext uri="{FF2B5EF4-FFF2-40B4-BE49-F238E27FC236}">
                <a16:creationId xmlns:a16="http://schemas.microsoft.com/office/drawing/2014/main" id="{929765F6-EDB2-2A42-BBCA-10A614DAE0FA}"/>
              </a:ext>
            </a:extLst>
          </p:cNvPr>
          <p:cNvSpPr>
            <a:spLocks noGrp="1"/>
          </p:cNvSpPr>
          <p:nvPr>
            <p:ph type="title"/>
          </p:nvPr>
        </p:nvSpPr>
        <p:spPr>
          <a:xfrm>
            <a:off x="497523" y="780175"/>
            <a:ext cx="5043199" cy="637747"/>
          </a:xfrm>
          <a:prstGeom prst="rect">
            <a:avLst/>
          </a:prstGeom>
        </p:spPr>
        <p:txBody>
          <a:bodyPr anchor="t"/>
          <a:lstStyle>
            <a:lvl1pPr>
              <a:defRPr sz="44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3" y="3291081"/>
            <a:ext cx="8371840" cy="2050789"/>
          </a:xfrm>
          <a:prstGeom prst="rect">
            <a:avLst/>
          </a:prstGeom>
          <a:ln>
            <a:noFill/>
          </a:ln>
        </p:spPr>
        <p:txBody>
          <a:bodyPr numCol="2"/>
          <a:lstStyle>
            <a:lvl1pPr marL="0" indent="0">
              <a:buNone/>
              <a:defRPr sz="1200" b="0" i="0">
                <a:solidFill>
                  <a:schemeClr val="tx1">
                    <a:lumMod val="65000"/>
                    <a:lumOff val="35000"/>
                  </a:schemeClr>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endParaRPr lang="en-US"/>
          </a:p>
        </p:txBody>
      </p:sp>
      <p:pic>
        <p:nvPicPr>
          <p:cNvPr id="9" name="Picture 8">
            <a:extLst>
              <a:ext uri="{FF2B5EF4-FFF2-40B4-BE49-F238E27FC236}">
                <a16:creationId xmlns:a16="http://schemas.microsoft.com/office/drawing/2014/main" id="{9E0884E4-790D-0849-8A73-02723BA090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6248400"/>
            <a:ext cx="12192000" cy="609600"/>
          </a:xfrm>
          <a:prstGeom prst="rect">
            <a:avLst/>
          </a:prstGeom>
        </p:spPr>
      </p:pic>
    </p:spTree>
    <p:extLst>
      <p:ext uri="{BB962C8B-B14F-4D97-AF65-F5344CB8AC3E}">
        <p14:creationId xmlns:p14="http://schemas.microsoft.com/office/powerpoint/2010/main" val="2791588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ic Slide - Orange NAV - No lines">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17705A89-72CD-5F46-AA59-304596B95793}"/>
              </a:ext>
            </a:extLst>
          </p:cNvPr>
          <p:cNvSpPr txBox="1"/>
          <p:nvPr userDrawn="1"/>
        </p:nvSpPr>
        <p:spPr>
          <a:xfrm rot="5400000">
            <a:off x="11492698" y="6313871"/>
            <a:ext cx="123111" cy="189603"/>
          </a:xfrm>
          <a:prstGeom prst="rect">
            <a:avLst/>
          </a:prstGeom>
        </p:spPr>
        <p:txBody>
          <a:bodyPr vert="vert270" wrap="square" lIns="0" tIns="11853" rIns="0" bIns="0" rtlCol="0">
            <a:spAutoFit/>
          </a:bodyPr>
          <a:lstStyle/>
          <a:p>
            <a:pPr marL="16933" algn="ctr">
              <a:lnSpc>
                <a:spcPct val="100000"/>
              </a:lnSpc>
              <a:spcBef>
                <a:spcPts val="93"/>
              </a:spcBef>
            </a:pPr>
            <a:fld id="{83138DB1-6E54-AD46-9347-CEE8890337C8}" type="slidenum">
              <a:rPr lang="en-GB" sz="800" spc="-13">
                <a:solidFill>
                  <a:srgbClr val="454546"/>
                </a:solidFill>
                <a:latin typeface="HelveticaNeueLTPro-Roman"/>
                <a:cs typeface="HelveticaNeueLTPro-Roman"/>
              </a:rPr>
              <a:pPr marL="16933" algn="ctr">
                <a:lnSpc>
                  <a:spcPct val="100000"/>
                </a:lnSpc>
                <a:spcBef>
                  <a:spcPts val="93"/>
                </a:spcBef>
              </a:pPr>
              <a:t>‹#›</a:t>
            </a:fld>
            <a:endParaRPr sz="800">
              <a:solidFill>
                <a:srgbClr val="454546"/>
              </a:solidFill>
              <a:latin typeface="HelveticaNeueLTPro-Roman"/>
              <a:cs typeface="HelveticaNeueLTPro-Roman"/>
            </a:endParaRPr>
          </a:p>
        </p:txBody>
      </p:sp>
    </p:spTree>
    <p:extLst>
      <p:ext uri="{BB962C8B-B14F-4D97-AF65-F5344CB8AC3E}">
        <p14:creationId xmlns:p14="http://schemas.microsoft.com/office/powerpoint/2010/main" val="65151711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9632-A19D-519E-F1E6-7483EEBA56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AB726E-D1ED-DD4C-0141-5BA89E45BA7A}"/>
              </a:ext>
            </a:extLst>
          </p:cNvPr>
          <p:cNvSpPr>
            <a:spLocks noGrp="1"/>
          </p:cNvSpPr>
          <p:nvPr>
            <p:ph type="dt" sz="half" idx="10"/>
          </p:nvPr>
        </p:nvSpPr>
        <p:spPr/>
        <p:txBody>
          <a:bodyPr/>
          <a:lstStyle/>
          <a:p>
            <a:fld id="{C8943881-8F5E-483B-B75E-4E116DFE1BB2}" type="datetimeFigureOut">
              <a:rPr lang="en-GB" smtClean="0"/>
              <a:t>08/05/2024</a:t>
            </a:fld>
            <a:endParaRPr lang="en-GB"/>
          </a:p>
        </p:txBody>
      </p:sp>
      <p:sp>
        <p:nvSpPr>
          <p:cNvPr id="4" name="Footer Placeholder 3">
            <a:extLst>
              <a:ext uri="{FF2B5EF4-FFF2-40B4-BE49-F238E27FC236}">
                <a16:creationId xmlns:a16="http://schemas.microsoft.com/office/drawing/2014/main" id="{2A38783C-A216-2EA9-7404-4B45E69B21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38B5C8-F403-44F0-7364-A504D08E496E}"/>
              </a:ext>
            </a:extLst>
          </p:cNvPr>
          <p:cNvSpPr>
            <a:spLocks noGrp="1"/>
          </p:cNvSpPr>
          <p:nvPr>
            <p:ph type="sldNum" sz="quarter" idx="12"/>
          </p:nvPr>
        </p:nvSpPr>
        <p:spPr/>
        <p:txBody>
          <a:bodyPr/>
          <a:lstStyle/>
          <a:p>
            <a:fld id="{1BD86ADF-B615-43AA-96CB-E84B8115262C}" type="slidenum">
              <a:rPr lang="en-GB" smtClean="0"/>
              <a:t>‹#›</a:t>
            </a:fld>
            <a:endParaRPr lang="en-GB"/>
          </a:p>
        </p:txBody>
      </p:sp>
    </p:spTree>
    <p:extLst>
      <p:ext uri="{BB962C8B-B14F-4D97-AF65-F5344CB8AC3E}">
        <p14:creationId xmlns:p14="http://schemas.microsoft.com/office/powerpoint/2010/main" val="1028172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3727-112D-D593-B0EB-736205B16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CADF97-E723-AA07-F3A8-8EBE68AEB3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0CB648-5B47-E40C-461E-EFA5360260C2}"/>
              </a:ext>
            </a:extLst>
          </p:cNvPr>
          <p:cNvSpPr>
            <a:spLocks noGrp="1"/>
          </p:cNvSpPr>
          <p:nvPr>
            <p:ph type="dt" sz="half" idx="10"/>
          </p:nvPr>
        </p:nvSpPr>
        <p:spPr/>
        <p:txBody>
          <a:bodyPr/>
          <a:lstStyle/>
          <a:p>
            <a:fld id="{8635EE1D-EFA3-4638-81FB-8CD0F7E1215B}" type="datetimeFigureOut">
              <a:rPr lang="en-GB" smtClean="0"/>
              <a:t>08/05/2024</a:t>
            </a:fld>
            <a:endParaRPr lang="en-GB"/>
          </a:p>
        </p:txBody>
      </p:sp>
      <p:sp>
        <p:nvSpPr>
          <p:cNvPr id="5" name="Footer Placeholder 4">
            <a:extLst>
              <a:ext uri="{FF2B5EF4-FFF2-40B4-BE49-F238E27FC236}">
                <a16:creationId xmlns:a16="http://schemas.microsoft.com/office/drawing/2014/main" id="{D27EEDFE-0996-F8FC-ED35-0FEE13F79E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364B1F-2009-2558-3354-8DFD3CA1525D}"/>
              </a:ext>
            </a:extLst>
          </p:cNvPr>
          <p:cNvSpPr>
            <a:spLocks noGrp="1"/>
          </p:cNvSpPr>
          <p:nvPr>
            <p:ph type="sldNum" sz="quarter" idx="12"/>
          </p:nvPr>
        </p:nvSpPr>
        <p:spPr/>
        <p:txBody>
          <a:bodyPr/>
          <a:lstStyle/>
          <a:p>
            <a:fld id="{1D243200-6F32-4316-92B2-3206DBC8D2AB}" type="slidenum">
              <a:rPr lang="en-GB" smtClean="0"/>
              <a:t>‹#›</a:t>
            </a:fld>
            <a:endParaRPr lang="en-GB"/>
          </a:p>
        </p:txBody>
      </p:sp>
    </p:spTree>
    <p:extLst>
      <p:ext uri="{BB962C8B-B14F-4D97-AF65-F5344CB8AC3E}">
        <p14:creationId xmlns:p14="http://schemas.microsoft.com/office/powerpoint/2010/main" val="4080840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29A4-19FA-BDE9-D8FA-5640537FB5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6047EC-CA62-B58D-60D9-55112C4636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487914-036F-2905-5405-124128431622}"/>
              </a:ext>
            </a:extLst>
          </p:cNvPr>
          <p:cNvSpPr>
            <a:spLocks noGrp="1"/>
          </p:cNvSpPr>
          <p:nvPr>
            <p:ph type="dt" sz="half" idx="10"/>
          </p:nvPr>
        </p:nvSpPr>
        <p:spPr/>
        <p:txBody>
          <a:bodyPr/>
          <a:lstStyle/>
          <a:p>
            <a:fld id="{8635EE1D-EFA3-4638-81FB-8CD0F7E1215B}" type="datetimeFigureOut">
              <a:rPr lang="en-GB" smtClean="0"/>
              <a:t>08/05/2024</a:t>
            </a:fld>
            <a:endParaRPr lang="en-GB"/>
          </a:p>
        </p:txBody>
      </p:sp>
      <p:sp>
        <p:nvSpPr>
          <p:cNvPr id="5" name="Footer Placeholder 4">
            <a:extLst>
              <a:ext uri="{FF2B5EF4-FFF2-40B4-BE49-F238E27FC236}">
                <a16:creationId xmlns:a16="http://schemas.microsoft.com/office/drawing/2014/main" id="{95DC822C-51BE-200C-5BD4-305B054152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D5A70C-EC43-FEA7-B362-CB85112DE671}"/>
              </a:ext>
            </a:extLst>
          </p:cNvPr>
          <p:cNvSpPr>
            <a:spLocks noGrp="1"/>
          </p:cNvSpPr>
          <p:nvPr>
            <p:ph type="sldNum" sz="quarter" idx="12"/>
          </p:nvPr>
        </p:nvSpPr>
        <p:spPr/>
        <p:txBody>
          <a:bodyPr/>
          <a:lstStyle/>
          <a:p>
            <a:fld id="{1D243200-6F32-4316-92B2-3206DBC8D2AB}" type="slidenum">
              <a:rPr lang="en-GB" smtClean="0"/>
              <a:t>‹#›</a:t>
            </a:fld>
            <a:endParaRPr lang="en-GB"/>
          </a:p>
        </p:txBody>
      </p:sp>
    </p:spTree>
    <p:extLst>
      <p:ext uri="{BB962C8B-B14F-4D97-AF65-F5344CB8AC3E}">
        <p14:creationId xmlns:p14="http://schemas.microsoft.com/office/powerpoint/2010/main" val="3415590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3F1C-1DBC-3C82-7557-2DAFB4862C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41869D-3FE7-1062-AEEF-A2C60265E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6D2305-BD19-52D9-BF86-55EABD5AA8A8}"/>
              </a:ext>
            </a:extLst>
          </p:cNvPr>
          <p:cNvSpPr>
            <a:spLocks noGrp="1"/>
          </p:cNvSpPr>
          <p:nvPr>
            <p:ph type="dt" sz="half" idx="10"/>
          </p:nvPr>
        </p:nvSpPr>
        <p:spPr/>
        <p:txBody>
          <a:bodyPr/>
          <a:lstStyle/>
          <a:p>
            <a:fld id="{8635EE1D-EFA3-4638-81FB-8CD0F7E1215B}" type="datetimeFigureOut">
              <a:rPr lang="en-GB" smtClean="0"/>
              <a:t>08/05/2024</a:t>
            </a:fld>
            <a:endParaRPr lang="en-GB"/>
          </a:p>
        </p:txBody>
      </p:sp>
      <p:sp>
        <p:nvSpPr>
          <p:cNvPr id="5" name="Footer Placeholder 4">
            <a:extLst>
              <a:ext uri="{FF2B5EF4-FFF2-40B4-BE49-F238E27FC236}">
                <a16:creationId xmlns:a16="http://schemas.microsoft.com/office/drawing/2014/main" id="{7ED49E1C-224C-C982-0AA0-0ABDEF766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6FFDA-7CED-A538-C1C0-BAEB9C27202A}"/>
              </a:ext>
            </a:extLst>
          </p:cNvPr>
          <p:cNvSpPr>
            <a:spLocks noGrp="1"/>
          </p:cNvSpPr>
          <p:nvPr>
            <p:ph type="sldNum" sz="quarter" idx="12"/>
          </p:nvPr>
        </p:nvSpPr>
        <p:spPr/>
        <p:txBody>
          <a:bodyPr/>
          <a:lstStyle/>
          <a:p>
            <a:fld id="{1D243200-6F32-4316-92B2-3206DBC8D2AB}" type="slidenum">
              <a:rPr lang="en-GB" smtClean="0"/>
              <a:t>‹#›</a:t>
            </a:fld>
            <a:endParaRPr lang="en-GB"/>
          </a:p>
        </p:txBody>
      </p:sp>
    </p:spTree>
    <p:extLst>
      <p:ext uri="{BB962C8B-B14F-4D97-AF65-F5344CB8AC3E}">
        <p14:creationId xmlns:p14="http://schemas.microsoft.com/office/powerpoint/2010/main" val="305788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C42B-20FD-A03C-449F-BE7F8930F5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1F2920-0E0C-4AA0-D8A9-BED0B4256C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A30A70-D5F3-5754-09AD-420A009FC8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B7484B-BAB1-E8D2-A4C9-934E3C6E7151}"/>
              </a:ext>
            </a:extLst>
          </p:cNvPr>
          <p:cNvSpPr>
            <a:spLocks noGrp="1"/>
          </p:cNvSpPr>
          <p:nvPr>
            <p:ph type="dt" sz="half" idx="10"/>
          </p:nvPr>
        </p:nvSpPr>
        <p:spPr/>
        <p:txBody>
          <a:bodyPr/>
          <a:lstStyle/>
          <a:p>
            <a:fld id="{8635EE1D-EFA3-4638-81FB-8CD0F7E1215B}" type="datetimeFigureOut">
              <a:rPr lang="en-GB" smtClean="0"/>
              <a:t>08/05/2024</a:t>
            </a:fld>
            <a:endParaRPr lang="en-GB"/>
          </a:p>
        </p:txBody>
      </p:sp>
      <p:sp>
        <p:nvSpPr>
          <p:cNvPr id="6" name="Footer Placeholder 5">
            <a:extLst>
              <a:ext uri="{FF2B5EF4-FFF2-40B4-BE49-F238E27FC236}">
                <a16:creationId xmlns:a16="http://schemas.microsoft.com/office/drawing/2014/main" id="{64785C76-CBC0-6824-F47E-EF45FB9F60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8E1844-59DF-93C1-6D6F-BB03FC8EA161}"/>
              </a:ext>
            </a:extLst>
          </p:cNvPr>
          <p:cNvSpPr>
            <a:spLocks noGrp="1"/>
          </p:cNvSpPr>
          <p:nvPr>
            <p:ph type="sldNum" sz="quarter" idx="12"/>
          </p:nvPr>
        </p:nvSpPr>
        <p:spPr/>
        <p:txBody>
          <a:bodyPr/>
          <a:lstStyle/>
          <a:p>
            <a:fld id="{1D243200-6F32-4316-92B2-3206DBC8D2AB}" type="slidenum">
              <a:rPr lang="en-GB" smtClean="0"/>
              <a:t>‹#›</a:t>
            </a:fld>
            <a:endParaRPr lang="en-GB"/>
          </a:p>
        </p:txBody>
      </p:sp>
    </p:spTree>
    <p:extLst>
      <p:ext uri="{BB962C8B-B14F-4D97-AF65-F5344CB8AC3E}">
        <p14:creationId xmlns:p14="http://schemas.microsoft.com/office/powerpoint/2010/main" val="3571245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E3B9-4C1B-4173-E278-CA7FC638A2C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0019A8-DBF0-F991-D448-0B2A4063FE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C5F91-809F-F7FA-D191-057C0F50F8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1C88B6A-FECB-FABE-9DB0-5FF540612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89E98E-BDE8-C6DC-1039-0411D1CE0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0C69F1-3899-ABB7-11E7-C6926F7EA0B8}"/>
              </a:ext>
            </a:extLst>
          </p:cNvPr>
          <p:cNvSpPr>
            <a:spLocks noGrp="1"/>
          </p:cNvSpPr>
          <p:nvPr>
            <p:ph type="dt" sz="half" idx="10"/>
          </p:nvPr>
        </p:nvSpPr>
        <p:spPr/>
        <p:txBody>
          <a:bodyPr/>
          <a:lstStyle/>
          <a:p>
            <a:fld id="{8635EE1D-EFA3-4638-81FB-8CD0F7E1215B}" type="datetimeFigureOut">
              <a:rPr lang="en-GB" smtClean="0"/>
              <a:t>08/05/2024</a:t>
            </a:fld>
            <a:endParaRPr lang="en-GB"/>
          </a:p>
        </p:txBody>
      </p:sp>
      <p:sp>
        <p:nvSpPr>
          <p:cNvPr id="8" name="Footer Placeholder 7">
            <a:extLst>
              <a:ext uri="{FF2B5EF4-FFF2-40B4-BE49-F238E27FC236}">
                <a16:creationId xmlns:a16="http://schemas.microsoft.com/office/drawing/2014/main" id="{AD8F5FCA-A75A-D1ED-2D02-387A27611C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514556-B882-346B-050C-5F3EA861EBB2}"/>
              </a:ext>
            </a:extLst>
          </p:cNvPr>
          <p:cNvSpPr>
            <a:spLocks noGrp="1"/>
          </p:cNvSpPr>
          <p:nvPr>
            <p:ph type="sldNum" sz="quarter" idx="12"/>
          </p:nvPr>
        </p:nvSpPr>
        <p:spPr/>
        <p:txBody>
          <a:bodyPr/>
          <a:lstStyle/>
          <a:p>
            <a:fld id="{1D243200-6F32-4316-92B2-3206DBC8D2AB}" type="slidenum">
              <a:rPr lang="en-GB" smtClean="0"/>
              <a:t>‹#›</a:t>
            </a:fld>
            <a:endParaRPr lang="en-GB"/>
          </a:p>
        </p:txBody>
      </p:sp>
    </p:spTree>
    <p:extLst>
      <p:ext uri="{BB962C8B-B14F-4D97-AF65-F5344CB8AC3E}">
        <p14:creationId xmlns:p14="http://schemas.microsoft.com/office/powerpoint/2010/main" val="953457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F833-DF6A-8314-F777-6F9DBD9A91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76B14A-E880-895F-0AE1-F845AFD35DF1}"/>
              </a:ext>
            </a:extLst>
          </p:cNvPr>
          <p:cNvSpPr>
            <a:spLocks noGrp="1"/>
          </p:cNvSpPr>
          <p:nvPr>
            <p:ph type="dt" sz="half" idx="10"/>
          </p:nvPr>
        </p:nvSpPr>
        <p:spPr/>
        <p:txBody>
          <a:bodyPr/>
          <a:lstStyle/>
          <a:p>
            <a:fld id="{8635EE1D-EFA3-4638-81FB-8CD0F7E1215B}" type="datetimeFigureOut">
              <a:rPr lang="en-GB" smtClean="0"/>
              <a:t>08/05/2024</a:t>
            </a:fld>
            <a:endParaRPr lang="en-GB"/>
          </a:p>
        </p:txBody>
      </p:sp>
      <p:sp>
        <p:nvSpPr>
          <p:cNvPr id="4" name="Footer Placeholder 3">
            <a:extLst>
              <a:ext uri="{FF2B5EF4-FFF2-40B4-BE49-F238E27FC236}">
                <a16:creationId xmlns:a16="http://schemas.microsoft.com/office/drawing/2014/main" id="{66238828-3C83-D410-EC55-D798A4DDE3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B20363-101D-A5DE-28C3-E54872527E29}"/>
              </a:ext>
            </a:extLst>
          </p:cNvPr>
          <p:cNvSpPr>
            <a:spLocks noGrp="1"/>
          </p:cNvSpPr>
          <p:nvPr>
            <p:ph type="sldNum" sz="quarter" idx="12"/>
          </p:nvPr>
        </p:nvSpPr>
        <p:spPr/>
        <p:txBody>
          <a:bodyPr/>
          <a:lstStyle/>
          <a:p>
            <a:fld id="{1D243200-6F32-4316-92B2-3206DBC8D2AB}" type="slidenum">
              <a:rPr lang="en-GB" smtClean="0"/>
              <a:t>‹#›</a:t>
            </a:fld>
            <a:endParaRPr lang="en-GB"/>
          </a:p>
        </p:txBody>
      </p:sp>
    </p:spTree>
    <p:extLst>
      <p:ext uri="{BB962C8B-B14F-4D97-AF65-F5344CB8AC3E}">
        <p14:creationId xmlns:p14="http://schemas.microsoft.com/office/powerpoint/2010/main" val="1766939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24E1EF-E93B-E87F-342B-D069223153A1}"/>
              </a:ext>
            </a:extLst>
          </p:cNvPr>
          <p:cNvSpPr>
            <a:spLocks noGrp="1"/>
          </p:cNvSpPr>
          <p:nvPr>
            <p:ph type="dt" sz="half" idx="10"/>
          </p:nvPr>
        </p:nvSpPr>
        <p:spPr/>
        <p:txBody>
          <a:bodyPr/>
          <a:lstStyle/>
          <a:p>
            <a:fld id="{8635EE1D-EFA3-4638-81FB-8CD0F7E1215B}" type="datetimeFigureOut">
              <a:rPr lang="en-GB" smtClean="0"/>
              <a:t>08/05/2024</a:t>
            </a:fld>
            <a:endParaRPr lang="en-GB"/>
          </a:p>
        </p:txBody>
      </p:sp>
      <p:sp>
        <p:nvSpPr>
          <p:cNvPr id="3" name="Footer Placeholder 2">
            <a:extLst>
              <a:ext uri="{FF2B5EF4-FFF2-40B4-BE49-F238E27FC236}">
                <a16:creationId xmlns:a16="http://schemas.microsoft.com/office/drawing/2014/main" id="{CF447B76-1771-3ECF-5928-D59503BCC6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143659-EA34-3B47-E321-4FEFBC18F2B4}"/>
              </a:ext>
            </a:extLst>
          </p:cNvPr>
          <p:cNvSpPr>
            <a:spLocks noGrp="1"/>
          </p:cNvSpPr>
          <p:nvPr>
            <p:ph type="sldNum" sz="quarter" idx="12"/>
          </p:nvPr>
        </p:nvSpPr>
        <p:spPr/>
        <p:txBody>
          <a:bodyPr/>
          <a:lstStyle/>
          <a:p>
            <a:fld id="{1D243200-6F32-4316-92B2-3206DBC8D2AB}" type="slidenum">
              <a:rPr lang="en-GB" smtClean="0"/>
              <a:t>‹#›</a:t>
            </a:fld>
            <a:endParaRPr lang="en-GB"/>
          </a:p>
        </p:txBody>
      </p:sp>
    </p:spTree>
    <p:extLst>
      <p:ext uri="{BB962C8B-B14F-4D97-AF65-F5344CB8AC3E}">
        <p14:creationId xmlns:p14="http://schemas.microsoft.com/office/powerpoint/2010/main" val="32584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467E4A-CC9D-E041-8263-9CCBD5B47DBE}"/>
              </a:ext>
            </a:extLst>
          </p:cNvPr>
          <p:cNvSpPr>
            <a:spLocks noGrp="1"/>
          </p:cNvSpPr>
          <p:nvPr>
            <p:ph type="title" hasCustomPrompt="1"/>
          </p:nvPr>
        </p:nvSpPr>
        <p:spPr>
          <a:xfrm>
            <a:off x="497524" y="780175"/>
            <a:ext cx="1576374" cy="1979958"/>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Contents</a:t>
            </a:r>
            <a:endParaRPr lang="en-US"/>
          </a:p>
        </p:txBody>
      </p:sp>
      <p:sp>
        <p:nvSpPr>
          <p:cNvPr id="9" name="Text Placeholder 11">
            <a:extLst>
              <a:ext uri="{FF2B5EF4-FFF2-40B4-BE49-F238E27FC236}">
                <a16:creationId xmlns:a16="http://schemas.microsoft.com/office/drawing/2014/main" id="{F38FD49F-C7EF-E14F-805C-2D07E703AC6F}"/>
              </a:ext>
            </a:extLst>
          </p:cNvPr>
          <p:cNvSpPr>
            <a:spLocks noGrp="1"/>
          </p:cNvSpPr>
          <p:nvPr>
            <p:ph type="body" sz="quarter" idx="10" hasCustomPrompt="1"/>
          </p:nvPr>
        </p:nvSpPr>
        <p:spPr>
          <a:xfrm>
            <a:off x="2383462" y="780177"/>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0" name="Text Placeholder 11">
            <a:extLst>
              <a:ext uri="{FF2B5EF4-FFF2-40B4-BE49-F238E27FC236}">
                <a16:creationId xmlns:a16="http://schemas.microsoft.com/office/drawing/2014/main" id="{CF13EC0C-3E3A-4B4C-AD1D-36C152AB2A81}"/>
              </a:ext>
            </a:extLst>
          </p:cNvPr>
          <p:cNvSpPr>
            <a:spLocks noGrp="1"/>
          </p:cNvSpPr>
          <p:nvPr>
            <p:ph type="body" sz="quarter" idx="11" hasCustomPrompt="1"/>
          </p:nvPr>
        </p:nvSpPr>
        <p:spPr>
          <a:xfrm>
            <a:off x="2383462" y="127771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1" name="Text Placeholder 11">
            <a:extLst>
              <a:ext uri="{FF2B5EF4-FFF2-40B4-BE49-F238E27FC236}">
                <a16:creationId xmlns:a16="http://schemas.microsoft.com/office/drawing/2014/main" id="{845D83A8-B41B-424F-B8DA-250715155E84}"/>
              </a:ext>
            </a:extLst>
          </p:cNvPr>
          <p:cNvSpPr>
            <a:spLocks noGrp="1"/>
          </p:cNvSpPr>
          <p:nvPr>
            <p:ph type="body" sz="quarter" idx="12" hasCustomPrompt="1"/>
          </p:nvPr>
        </p:nvSpPr>
        <p:spPr>
          <a:xfrm>
            <a:off x="2383462" y="1775259"/>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3" name="Text Placeholder 11">
            <a:extLst>
              <a:ext uri="{FF2B5EF4-FFF2-40B4-BE49-F238E27FC236}">
                <a16:creationId xmlns:a16="http://schemas.microsoft.com/office/drawing/2014/main" id="{A384A9DD-3701-7C46-B11A-B35C8938662A}"/>
              </a:ext>
            </a:extLst>
          </p:cNvPr>
          <p:cNvSpPr>
            <a:spLocks noGrp="1"/>
          </p:cNvSpPr>
          <p:nvPr>
            <p:ph type="body" sz="quarter" idx="13" hasCustomPrompt="1"/>
          </p:nvPr>
        </p:nvSpPr>
        <p:spPr>
          <a:xfrm>
            <a:off x="5543521" y="780177"/>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14" name="Text Placeholder 11">
            <a:extLst>
              <a:ext uri="{FF2B5EF4-FFF2-40B4-BE49-F238E27FC236}">
                <a16:creationId xmlns:a16="http://schemas.microsoft.com/office/drawing/2014/main" id="{0712E752-E697-EA48-AA18-01765EF3348E}"/>
              </a:ext>
            </a:extLst>
          </p:cNvPr>
          <p:cNvSpPr>
            <a:spLocks noGrp="1"/>
          </p:cNvSpPr>
          <p:nvPr>
            <p:ph type="body" sz="quarter" idx="14" hasCustomPrompt="1"/>
          </p:nvPr>
        </p:nvSpPr>
        <p:spPr>
          <a:xfrm>
            <a:off x="5543521" y="127771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15" name="Text Placeholder 11">
            <a:extLst>
              <a:ext uri="{FF2B5EF4-FFF2-40B4-BE49-F238E27FC236}">
                <a16:creationId xmlns:a16="http://schemas.microsoft.com/office/drawing/2014/main" id="{4854C24E-89B9-D946-9ACB-4C5A2330CE21}"/>
              </a:ext>
            </a:extLst>
          </p:cNvPr>
          <p:cNvSpPr>
            <a:spLocks noGrp="1"/>
          </p:cNvSpPr>
          <p:nvPr>
            <p:ph type="body" sz="quarter" idx="15" hasCustomPrompt="1"/>
          </p:nvPr>
        </p:nvSpPr>
        <p:spPr>
          <a:xfrm>
            <a:off x="5543521" y="1775259"/>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16" name="Text Placeholder 11">
            <a:extLst>
              <a:ext uri="{FF2B5EF4-FFF2-40B4-BE49-F238E27FC236}">
                <a16:creationId xmlns:a16="http://schemas.microsoft.com/office/drawing/2014/main" id="{8477FF4C-DCDA-A24C-A05F-21275ADAD02E}"/>
              </a:ext>
            </a:extLst>
          </p:cNvPr>
          <p:cNvSpPr>
            <a:spLocks noGrp="1"/>
          </p:cNvSpPr>
          <p:nvPr>
            <p:ph type="body" sz="quarter" idx="16" hasCustomPrompt="1"/>
          </p:nvPr>
        </p:nvSpPr>
        <p:spPr>
          <a:xfrm>
            <a:off x="2383462" y="2286247"/>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7" name="Text Placeholder 11">
            <a:extLst>
              <a:ext uri="{FF2B5EF4-FFF2-40B4-BE49-F238E27FC236}">
                <a16:creationId xmlns:a16="http://schemas.microsoft.com/office/drawing/2014/main" id="{4911384D-00A8-A846-8199-659658B4E7CB}"/>
              </a:ext>
            </a:extLst>
          </p:cNvPr>
          <p:cNvSpPr>
            <a:spLocks noGrp="1"/>
          </p:cNvSpPr>
          <p:nvPr>
            <p:ph type="body" sz="quarter" idx="17" hasCustomPrompt="1"/>
          </p:nvPr>
        </p:nvSpPr>
        <p:spPr>
          <a:xfrm>
            <a:off x="2383462" y="278378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8" name="Text Placeholder 11">
            <a:extLst>
              <a:ext uri="{FF2B5EF4-FFF2-40B4-BE49-F238E27FC236}">
                <a16:creationId xmlns:a16="http://schemas.microsoft.com/office/drawing/2014/main" id="{E7B1601A-7A27-8F4D-B29F-330068C19A45}"/>
              </a:ext>
            </a:extLst>
          </p:cNvPr>
          <p:cNvSpPr>
            <a:spLocks noGrp="1"/>
          </p:cNvSpPr>
          <p:nvPr>
            <p:ph type="body" sz="quarter" idx="18" hasCustomPrompt="1"/>
          </p:nvPr>
        </p:nvSpPr>
        <p:spPr>
          <a:xfrm>
            <a:off x="2383462" y="3281329"/>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9" name="Text Placeholder 11">
            <a:extLst>
              <a:ext uri="{FF2B5EF4-FFF2-40B4-BE49-F238E27FC236}">
                <a16:creationId xmlns:a16="http://schemas.microsoft.com/office/drawing/2014/main" id="{AC7C59BC-9FFC-E842-B65D-257EABEA0D62}"/>
              </a:ext>
            </a:extLst>
          </p:cNvPr>
          <p:cNvSpPr>
            <a:spLocks noGrp="1"/>
          </p:cNvSpPr>
          <p:nvPr>
            <p:ph type="body" sz="quarter" idx="19" hasCustomPrompt="1"/>
          </p:nvPr>
        </p:nvSpPr>
        <p:spPr>
          <a:xfrm>
            <a:off x="5543521" y="2286247"/>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0" name="Text Placeholder 11">
            <a:extLst>
              <a:ext uri="{FF2B5EF4-FFF2-40B4-BE49-F238E27FC236}">
                <a16:creationId xmlns:a16="http://schemas.microsoft.com/office/drawing/2014/main" id="{86DF93A0-D1F2-8243-837B-09BE4847DB15}"/>
              </a:ext>
            </a:extLst>
          </p:cNvPr>
          <p:cNvSpPr>
            <a:spLocks noGrp="1"/>
          </p:cNvSpPr>
          <p:nvPr>
            <p:ph type="body" sz="quarter" idx="20" hasCustomPrompt="1"/>
          </p:nvPr>
        </p:nvSpPr>
        <p:spPr>
          <a:xfrm>
            <a:off x="5543521" y="278378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1" name="Text Placeholder 11">
            <a:extLst>
              <a:ext uri="{FF2B5EF4-FFF2-40B4-BE49-F238E27FC236}">
                <a16:creationId xmlns:a16="http://schemas.microsoft.com/office/drawing/2014/main" id="{4564E3BF-9456-A14A-9DFF-F690D63BEC7D}"/>
              </a:ext>
            </a:extLst>
          </p:cNvPr>
          <p:cNvSpPr>
            <a:spLocks noGrp="1"/>
          </p:cNvSpPr>
          <p:nvPr>
            <p:ph type="body" sz="quarter" idx="21" hasCustomPrompt="1"/>
          </p:nvPr>
        </p:nvSpPr>
        <p:spPr>
          <a:xfrm>
            <a:off x="5543521" y="3281329"/>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2" name="Text Placeholder 11">
            <a:extLst>
              <a:ext uri="{FF2B5EF4-FFF2-40B4-BE49-F238E27FC236}">
                <a16:creationId xmlns:a16="http://schemas.microsoft.com/office/drawing/2014/main" id="{01B93480-A8EB-6949-8475-080A90044562}"/>
              </a:ext>
            </a:extLst>
          </p:cNvPr>
          <p:cNvSpPr>
            <a:spLocks noGrp="1"/>
          </p:cNvSpPr>
          <p:nvPr>
            <p:ph type="body" sz="quarter" idx="22" hasCustomPrompt="1"/>
          </p:nvPr>
        </p:nvSpPr>
        <p:spPr>
          <a:xfrm>
            <a:off x="2383462" y="3792316"/>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23" name="Text Placeholder 11">
            <a:extLst>
              <a:ext uri="{FF2B5EF4-FFF2-40B4-BE49-F238E27FC236}">
                <a16:creationId xmlns:a16="http://schemas.microsoft.com/office/drawing/2014/main" id="{1635D14D-7E0C-984E-9882-279DF7A25E84}"/>
              </a:ext>
            </a:extLst>
          </p:cNvPr>
          <p:cNvSpPr>
            <a:spLocks noGrp="1"/>
          </p:cNvSpPr>
          <p:nvPr>
            <p:ph type="body" sz="quarter" idx="23" hasCustomPrompt="1"/>
          </p:nvPr>
        </p:nvSpPr>
        <p:spPr>
          <a:xfrm>
            <a:off x="2383462" y="4289857"/>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24" name="Text Placeholder 11">
            <a:extLst>
              <a:ext uri="{FF2B5EF4-FFF2-40B4-BE49-F238E27FC236}">
                <a16:creationId xmlns:a16="http://schemas.microsoft.com/office/drawing/2014/main" id="{3D725C34-0EC8-8646-B18C-DD25F11FE4DB}"/>
              </a:ext>
            </a:extLst>
          </p:cNvPr>
          <p:cNvSpPr>
            <a:spLocks noGrp="1"/>
          </p:cNvSpPr>
          <p:nvPr>
            <p:ph type="body" sz="quarter" idx="24" hasCustomPrompt="1"/>
          </p:nvPr>
        </p:nvSpPr>
        <p:spPr>
          <a:xfrm>
            <a:off x="2383462" y="478739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25" name="Text Placeholder 11">
            <a:extLst>
              <a:ext uri="{FF2B5EF4-FFF2-40B4-BE49-F238E27FC236}">
                <a16:creationId xmlns:a16="http://schemas.microsoft.com/office/drawing/2014/main" id="{CCAEFCC5-E29F-8F45-9466-7C2324994B50}"/>
              </a:ext>
            </a:extLst>
          </p:cNvPr>
          <p:cNvSpPr>
            <a:spLocks noGrp="1"/>
          </p:cNvSpPr>
          <p:nvPr>
            <p:ph type="body" sz="quarter" idx="25" hasCustomPrompt="1"/>
          </p:nvPr>
        </p:nvSpPr>
        <p:spPr>
          <a:xfrm>
            <a:off x="5543521" y="3792316"/>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6" name="Text Placeholder 11">
            <a:extLst>
              <a:ext uri="{FF2B5EF4-FFF2-40B4-BE49-F238E27FC236}">
                <a16:creationId xmlns:a16="http://schemas.microsoft.com/office/drawing/2014/main" id="{3765E4FA-109D-EF46-A269-D052FA8B4E0B}"/>
              </a:ext>
            </a:extLst>
          </p:cNvPr>
          <p:cNvSpPr>
            <a:spLocks noGrp="1"/>
          </p:cNvSpPr>
          <p:nvPr>
            <p:ph type="body" sz="quarter" idx="26" hasCustomPrompt="1"/>
          </p:nvPr>
        </p:nvSpPr>
        <p:spPr>
          <a:xfrm>
            <a:off x="5543521" y="4289857"/>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7" name="Text Placeholder 11">
            <a:extLst>
              <a:ext uri="{FF2B5EF4-FFF2-40B4-BE49-F238E27FC236}">
                <a16:creationId xmlns:a16="http://schemas.microsoft.com/office/drawing/2014/main" id="{E1E267C0-5F02-BC40-A5ED-77F118565745}"/>
              </a:ext>
            </a:extLst>
          </p:cNvPr>
          <p:cNvSpPr>
            <a:spLocks noGrp="1"/>
          </p:cNvSpPr>
          <p:nvPr>
            <p:ph type="body" sz="quarter" idx="27" hasCustomPrompt="1"/>
          </p:nvPr>
        </p:nvSpPr>
        <p:spPr>
          <a:xfrm>
            <a:off x="5543521" y="478739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pic>
        <p:nvPicPr>
          <p:cNvPr id="35" name="Graphic 34">
            <a:extLst>
              <a:ext uri="{FF2B5EF4-FFF2-40B4-BE49-F238E27FC236}">
                <a16:creationId xmlns:a16="http://schemas.microsoft.com/office/drawing/2014/main" id="{D619706E-638F-5546-A799-A8DE39D8CE2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a:off x="6866023" y="2759635"/>
            <a:ext cx="5325978" cy="3878396"/>
          </a:xfrm>
          <a:prstGeom prst="rect">
            <a:avLst/>
          </a:prstGeom>
        </p:spPr>
      </p:pic>
      <p:sp>
        <p:nvSpPr>
          <p:cNvPr id="2" name="Graphic 8">
            <a:extLst>
              <a:ext uri="{FF2B5EF4-FFF2-40B4-BE49-F238E27FC236}">
                <a16:creationId xmlns:a16="http://schemas.microsoft.com/office/drawing/2014/main" id="{9735D6CA-1429-99FC-43A2-2E1408712094}"/>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EF27A2FC-F9B3-2710-DD7B-E27958E56E08}"/>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23915596-A3DE-0B79-C16B-4C8347247BBA}"/>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3242300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2A89-4AD0-342F-9266-E1CADB6A9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AF6E57-164E-246F-1B3D-54A9ACB35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3FEDE7-70DF-4B6B-4C14-88D4A42A4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F5B91E-6726-86FE-02AD-AA3F821C9989}"/>
              </a:ext>
            </a:extLst>
          </p:cNvPr>
          <p:cNvSpPr>
            <a:spLocks noGrp="1"/>
          </p:cNvSpPr>
          <p:nvPr>
            <p:ph type="dt" sz="half" idx="10"/>
          </p:nvPr>
        </p:nvSpPr>
        <p:spPr/>
        <p:txBody>
          <a:bodyPr/>
          <a:lstStyle/>
          <a:p>
            <a:fld id="{8635EE1D-EFA3-4638-81FB-8CD0F7E1215B}" type="datetimeFigureOut">
              <a:rPr lang="en-GB" smtClean="0"/>
              <a:t>08/05/2024</a:t>
            </a:fld>
            <a:endParaRPr lang="en-GB"/>
          </a:p>
        </p:txBody>
      </p:sp>
      <p:sp>
        <p:nvSpPr>
          <p:cNvPr id="6" name="Footer Placeholder 5">
            <a:extLst>
              <a:ext uri="{FF2B5EF4-FFF2-40B4-BE49-F238E27FC236}">
                <a16:creationId xmlns:a16="http://schemas.microsoft.com/office/drawing/2014/main" id="{033FA3A8-3C92-DF4E-1A37-B140648EC3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B56100-A3F4-FF36-D76A-155C55CEEE42}"/>
              </a:ext>
            </a:extLst>
          </p:cNvPr>
          <p:cNvSpPr>
            <a:spLocks noGrp="1"/>
          </p:cNvSpPr>
          <p:nvPr>
            <p:ph type="sldNum" sz="quarter" idx="12"/>
          </p:nvPr>
        </p:nvSpPr>
        <p:spPr/>
        <p:txBody>
          <a:bodyPr/>
          <a:lstStyle/>
          <a:p>
            <a:fld id="{1D243200-6F32-4316-92B2-3206DBC8D2AB}" type="slidenum">
              <a:rPr lang="en-GB" smtClean="0"/>
              <a:t>‹#›</a:t>
            </a:fld>
            <a:endParaRPr lang="en-GB"/>
          </a:p>
        </p:txBody>
      </p:sp>
    </p:spTree>
    <p:extLst>
      <p:ext uri="{BB962C8B-B14F-4D97-AF65-F5344CB8AC3E}">
        <p14:creationId xmlns:p14="http://schemas.microsoft.com/office/powerpoint/2010/main" val="2406277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9400-CD9F-7688-8497-9B97A8785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975A19-0D7D-DDDB-4BBC-EEACC830B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36C893-6B0D-76AE-DE35-E440DEBD4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43FEC-F467-C44B-7E93-7DD2F4C0C7F0}"/>
              </a:ext>
            </a:extLst>
          </p:cNvPr>
          <p:cNvSpPr>
            <a:spLocks noGrp="1"/>
          </p:cNvSpPr>
          <p:nvPr>
            <p:ph type="dt" sz="half" idx="10"/>
          </p:nvPr>
        </p:nvSpPr>
        <p:spPr/>
        <p:txBody>
          <a:bodyPr/>
          <a:lstStyle/>
          <a:p>
            <a:fld id="{8635EE1D-EFA3-4638-81FB-8CD0F7E1215B}" type="datetimeFigureOut">
              <a:rPr lang="en-GB" smtClean="0"/>
              <a:t>08/05/2024</a:t>
            </a:fld>
            <a:endParaRPr lang="en-GB"/>
          </a:p>
        </p:txBody>
      </p:sp>
      <p:sp>
        <p:nvSpPr>
          <p:cNvPr id="6" name="Footer Placeholder 5">
            <a:extLst>
              <a:ext uri="{FF2B5EF4-FFF2-40B4-BE49-F238E27FC236}">
                <a16:creationId xmlns:a16="http://schemas.microsoft.com/office/drawing/2014/main" id="{DA609AFE-A980-1069-CB76-E7A09E182D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EDEA1A-9FFD-2640-7AF7-CE6926B07B75}"/>
              </a:ext>
            </a:extLst>
          </p:cNvPr>
          <p:cNvSpPr>
            <a:spLocks noGrp="1"/>
          </p:cNvSpPr>
          <p:nvPr>
            <p:ph type="sldNum" sz="quarter" idx="12"/>
          </p:nvPr>
        </p:nvSpPr>
        <p:spPr/>
        <p:txBody>
          <a:bodyPr/>
          <a:lstStyle/>
          <a:p>
            <a:fld id="{1D243200-6F32-4316-92B2-3206DBC8D2AB}" type="slidenum">
              <a:rPr lang="en-GB" smtClean="0"/>
              <a:t>‹#›</a:t>
            </a:fld>
            <a:endParaRPr lang="en-GB"/>
          </a:p>
        </p:txBody>
      </p:sp>
    </p:spTree>
    <p:extLst>
      <p:ext uri="{BB962C8B-B14F-4D97-AF65-F5344CB8AC3E}">
        <p14:creationId xmlns:p14="http://schemas.microsoft.com/office/powerpoint/2010/main" val="142234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D6E5-1FE6-8AB6-535B-23EF93869A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B16923-CAB6-F194-AB5C-D09012087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B11652-F6F7-B3C4-BA26-B9F2F39BDE98}"/>
              </a:ext>
            </a:extLst>
          </p:cNvPr>
          <p:cNvSpPr>
            <a:spLocks noGrp="1"/>
          </p:cNvSpPr>
          <p:nvPr>
            <p:ph type="dt" sz="half" idx="10"/>
          </p:nvPr>
        </p:nvSpPr>
        <p:spPr/>
        <p:txBody>
          <a:bodyPr/>
          <a:lstStyle/>
          <a:p>
            <a:fld id="{8635EE1D-EFA3-4638-81FB-8CD0F7E1215B}" type="datetimeFigureOut">
              <a:rPr lang="en-GB" smtClean="0"/>
              <a:t>08/05/2024</a:t>
            </a:fld>
            <a:endParaRPr lang="en-GB"/>
          </a:p>
        </p:txBody>
      </p:sp>
      <p:sp>
        <p:nvSpPr>
          <p:cNvPr id="5" name="Footer Placeholder 4">
            <a:extLst>
              <a:ext uri="{FF2B5EF4-FFF2-40B4-BE49-F238E27FC236}">
                <a16:creationId xmlns:a16="http://schemas.microsoft.com/office/drawing/2014/main" id="{32135AEB-E87A-5C5E-E3BB-A41EA96B54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46480-E364-0A2B-D598-312607C361EC}"/>
              </a:ext>
            </a:extLst>
          </p:cNvPr>
          <p:cNvSpPr>
            <a:spLocks noGrp="1"/>
          </p:cNvSpPr>
          <p:nvPr>
            <p:ph type="sldNum" sz="quarter" idx="12"/>
          </p:nvPr>
        </p:nvSpPr>
        <p:spPr/>
        <p:txBody>
          <a:bodyPr/>
          <a:lstStyle/>
          <a:p>
            <a:fld id="{1D243200-6F32-4316-92B2-3206DBC8D2AB}" type="slidenum">
              <a:rPr lang="en-GB" smtClean="0"/>
              <a:t>‹#›</a:t>
            </a:fld>
            <a:endParaRPr lang="en-GB"/>
          </a:p>
        </p:txBody>
      </p:sp>
    </p:spTree>
    <p:extLst>
      <p:ext uri="{BB962C8B-B14F-4D97-AF65-F5344CB8AC3E}">
        <p14:creationId xmlns:p14="http://schemas.microsoft.com/office/powerpoint/2010/main" val="1591919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C3BCAD-5E6C-73BE-B14A-6D0026E6BF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C6371D-6BEA-3BCA-CC98-9278F42C5D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AAFA96-A8D1-3F9A-995F-E5EE2CE92E2F}"/>
              </a:ext>
            </a:extLst>
          </p:cNvPr>
          <p:cNvSpPr>
            <a:spLocks noGrp="1"/>
          </p:cNvSpPr>
          <p:nvPr>
            <p:ph type="dt" sz="half" idx="10"/>
          </p:nvPr>
        </p:nvSpPr>
        <p:spPr/>
        <p:txBody>
          <a:bodyPr/>
          <a:lstStyle/>
          <a:p>
            <a:fld id="{8635EE1D-EFA3-4638-81FB-8CD0F7E1215B}" type="datetimeFigureOut">
              <a:rPr lang="en-GB" smtClean="0"/>
              <a:t>08/05/2024</a:t>
            </a:fld>
            <a:endParaRPr lang="en-GB"/>
          </a:p>
        </p:txBody>
      </p:sp>
      <p:sp>
        <p:nvSpPr>
          <p:cNvPr id="5" name="Footer Placeholder 4">
            <a:extLst>
              <a:ext uri="{FF2B5EF4-FFF2-40B4-BE49-F238E27FC236}">
                <a16:creationId xmlns:a16="http://schemas.microsoft.com/office/drawing/2014/main" id="{7DD35565-3A9C-31CA-A707-2CBFB0817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5233D-6AC8-EC4E-6F2E-99D58C1BD339}"/>
              </a:ext>
            </a:extLst>
          </p:cNvPr>
          <p:cNvSpPr>
            <a:spLocks noGrp="1"/>
          </p:cNvSpPr>
          <p:nvPr>
            <p:ph type="sldNum" sz="quarter" idx="12"/>
          </p:nvPr>
        </p:nvSpPr>
        <p:spPr/>
        <p:txBody>
          <a:bodyPr/>
          <a:lstStyle/>
          <a:p>
            <a:fld id="{1D243200-6F32-4316-92B2-3206DBC8D2AB}" type="slidenum">
              <a:rPr lang="en-GB" smtClean="0"/>
              <a:t>‹#›</a:t>
            </a:fld>
            <a:endParaRPr lang="en-GB"/>
          </a:p>
        </p:txBody>
      </p:sp>
    </p:spTree>
    <p:extLst>
      <p:ext uri="{BB962C8B-B14F-4D97-AF65-F5344CB8AC3E}">
        <p14:creationId xmlns:p14="http://schemas.microsoft.com/office/powerpoint/2010/main" val="16109259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_Copy_Bulle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BE0F4E-7F52-BF43-AF16-31579F5CC45F}"/>
              </a:ext>
            </a:extLst>
          </p:cNvPr>
          <p:cNvSpPr>
            <a:spLocks noGrp="1"/>
          </p:cNvSpPr>
          <p:nvPr>
            <p:ph type="pic" sz="quarter" idx="10"/>
          </p:nvPr>
        </p:nvSpPr>
        <p:spPr>
          <a:xfrm>
            <a:off x="0" y="0"/>
            <a:ext cx="12192000" cy="6858000"/>
          </a:xfrm>
          <a:prstGeom prst="rect">
            <a:avLst/>
          </a:prstGeom>
        </p:spPr>
        <p:txBody>
          <a:bodyPr/>
          <a:lstStyle>
            <a:lvl1pPr>
              <a:defRPr sz="1000" b="0" i="0">
                <a:latin typeface="HelveticaNeueLT Pro 45 Lt" panose="020B0403020202020204" pitchFamily="34" charset="77"/>
              </a:defRPr>
            </a:lvl1pPr>
          </a:lstStyle>
          <a:p>
            <a:endParaRPr lang="en-US"/>
          </a:p>
        </p:txBody>
      </p:sp>
      <p:sp>
        <p:nvSpPr>
          <p:cNvPr id="9" name="Text Placeholder 11">
            <a:extLst>
              <a:ext uri="{FF2B5EF4-FFF2-40B4-BE49-F238E27FC236}">
                <a16:creationId xmlns:a16="http://schemas.microsoft.com/office/drawing/2014/main" id="{40614858-C7E0-384B-835C-E29EEB6B5850}"/>
              </a:ext>
            </a:extLst>
          </p:cNvPr>
          <p:cNvSpPr>
            <a:spLocks noGrp="1"/>
          </p:cNvSpPr>
          <p:nvPr>
            <p:ph type="body" sz="quarter" idx="11"/>
          </p:nvPr>
        </p:nvSpPr>
        <p:spPr>
          <a:xfrm>
            <a:off x="627024" y="2410182"/>
            <a:ext cx="5043199" cy="2024936"/>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09C47B6E-226B-D145-B819-97EEF7D88F7A}"/>
              </a:ext>
            </a:extLst>
          </p:cNvPr>
          <p:cNvSpPr>
            <a:spLocks noGrp="1"/>
          </p:cNvSpPr>
          <p:nvPr>
            <p:ph type="body" sz="quarter" idx="12"/>
          </p:nvPr>
        </p:nvSpPr>
        <p:spPr>
          <a:xfrm>
            <a:off x="627024" y="4595737"/>
            <a:ext cx="5043199" cy="228034"/>
          </a:xfrm>
          <a:prstGeom prst="rect">
            <a:avLst/>
          </a:prstGeom>
          <a:ln>
            <a:noFill/>
          </a:ln>
        </p:spPr>
        <p:txBody>
          <a:bodyPr/>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60F38ADB-7D45-C04A-9FF2-6847299BBE4E}"/>
              </a:ext>
            </a:extLst>
          </p:cNvPr>
          <p:cNvSpPr>
            <a:spLocks noGrp="1"/>
          </p:cNvSpPr>
          <p:nvPr>
            <p:ph type="body" sz="quarter" idx="13"/>
          </p:nvPr>
        </p:nvSpPr>
        <p:spPr>
          <a:xfrm>
            <a:off x="627023" y="4978510"/>
            <a:ext cx="5043199" cy="867691"/>
          </a:xfrm>
          <a:prstGeom prst="rect">
            <a:avLst/>
          </a:prstGeom>
          <a:ln>
            <a:noFill/>
          </a:ln>
        </p:spPr>
        <p:txBody>
          <a:bodyPr numCol="2"/>
          <a:lstStyle>
            <a:lvl1pPr marL="285750" indent="-2857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20201E"/>
                </a:solidFill>
                <a:latin typeface="HelveticaNeueLT Std Lt" panose="020B0403020202020204" pitchFamily="34" charset="0"/>
              </a:defRPr>
            </a:lvl3pPr>
            <a:lvl4pPr marL="1371566" indent="0">
              <a:buFont typeface="Arial" panose="020B0604020202020204" pitchFamily="34" charset="0"/>
              <a:buNone/>
              <a:defRPr sz="1400" b="0" i="0">
                <a:solidFill>
                  <a:srgbClr val="20201E"/>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3" name="Title 1">
            <a:extLst>
              <a:ext uri="{FF2B5EF4-FFF2-40B4-BE49-F238E27FC236}">
                <a16:creationId xmlns:a16="http://schemas.microsoft.com/office/drawing/2014/main" id="{C3F8C096-AD1C-0447-AE59-B87B6C8B04F7}"/>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5E50F787-7DED-52D7-EB72-3B7EB225B66D}"/>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5A3CB1BC-3F67-C703-EE85-57F8280C263C}"/>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8C8D7290-0005-067A-C739-024913B20A9A}"/>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1060968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29CD7AC2-B1F6-1E46-AA3F-5A87D732BF00}"/>
              </a:ext>
            </a:extLst>
          </p:cNvPr>
          <p:cNvSpPr>
            <a:spLocks noGrp="1"/>
          </p:cNvSpPr>
          <p:nvPr>
            <p:ph type="pic" sz="quarter" idx="11"/>
          </p:nvPr>
        </p:nvSpPr>
        <p:spPr>
          <a:xfrm>
            <a:off x="0" y="-12049"/>
            <a:ext cx="12192000" cy="6858000"/>
          </a:xfrm>
          <a:prstGeom prst="rect">
            <a:avLst/>
          </a:prstGeom>
        </p:spPr>
        <p:txBody>
          <a:bodyPr/>
          <a:lstStyle>
            <a:lvl1pPr>
              <a:defRPr sz="1000" b="0" i="0">
                <a:latin typeface="HelveticaNeueLT Pro 45 Lt" panose="020B0403020202020204" pitchFamily="34" charset="77"/>
              </a:defRPr>
            </a:lvl1pPr>
          </a:lstStyle>
          <a:p>
            <a:endParaRPr lang="en-US"/>
          </a:p>
        </p:txBody>
      </p:sp>
      <p:pic>
        <p:nvPicPr>
          <p:cNvPr id="4" name="Picture 3">
            <a:extLst>
              <a:ext uri="{FF2B5EF4-FFF2-40B4-BE49-F238E27FC236}">
                <a16:creationId xmlns:a16="http://schemas.microsoft.com/office/drawing/2014/main" id="{40FD52F0-D79B-19FF-DF3C-AB04A27A40F7}"/>
              </a:ext>
            </a:extLst>
          </p:cNvPr>
          <p:cNvPicPr>
            <a:picLocks noChangeAspect="1"/>
          </p:cNvPicPr>
          <p:nvPr userDrawn="1"/>
        </p:nvPicPr>
        <p:blipFill>
          <a:blip r:embed="rId2"/>
          <a:stretch>
            <a:fillRect/>
          </a:stretch>
        </p:blipFill>
        <p:spPr>
          <a:xfrm>
            <a:off x="-18960" y="5384305"/>
            <a:ext cx="12210960" cy="1318732"/>
          </a:xfrm>
          <a:prstGeom prst="rect">
            <a:avLst/>
          </a:prstGeom>
        </p:spPr>
      </p:pic>
      <p:pic>
        <p:nvPicPr>
          <p:cNvPr id="5" name="Picture 4">
            <a:extLst>
              <a:ext uri="{FF2B5EF4-FFF2-40B4-BE49-F238E27FC236}">
                <a16:creationId xmlns:a16="http://schemas.microsoft.com/office/drawing/2014/main" id="{0F65A994-B255-4DFE-40FE-6C8AA1FE277F}"/>
              </a:ext>
            </a:extLst>
          </p:cNvPr>
          <p:cNvPicPr>
            <a:picLocks noChangeAspect="1"/>
          </p:cNvPicPr>
          <p:nvPr userDrawn="1"/>
        </p:nvPicPr>
        <p:blipFill>
          <a:blip r:embed="rId3"/>
          <a:stretch>
            <a:fillRect/>
          </a:stretch>
        </p:blipFill>
        <p:spPr>
          <a:xfrm>
            <a:off x="-18960" y="6197485"/>
            <a:ext cx="12244931" cy="660515"/>
          </a:xfrm>
          <a:prstGeom prst="rect">
            <a:avLst/>
          </a:prstGeom>
        </p:spPr>
      </p:pic>
      <p:sp>
        <p:nvSpPr>
          <p:cNvPr id="14" name="Text Placeholder 13">
            <a:extLst>
              <a:ext uri="{FF2B5EF4-FFF2-40B4-BE49-F238E27FC236}">
                <a16:creationId xmlns:a16="http://schemas.microsoft.com/office/drawing/2014/main" id="{609A1C17-C62E-814B-98D4-9359B30674D1}"/>
              </a:ext>
            </a:extLst>
          </p:cNvPr>
          <p:cNvSpPr>
            <a:spLocks noGrp="1"/>
          </p:cNvSpPr>
          <p:nvPr>
            <p:ph type="body" sz="quarter" idx="10"/>
          </p:nvPr>
        </p:nvSpPr>
        <p:spPr>
          <a:xfrm>
            <a:off x="973797" y="2034235"/>
            <a:ext cx="5833403" cy="2503899"/>
          </a:xfrm>
          <a:prstGeom prst="rect">
            <a:avLst/>
          </a:prstGeom>
        </p:spPr>
        <p:txBody>
          <a:bodyPr/>
          <a:lstStyle>
            <a:lvl1pPr marL="0" indent="0">
              <a:buNone/>
              <a:defRPr sz="2500" b="0" i="0">
                <a:solidFill>
                  <a:schemeClr val="bg1"/>
                </a:solidFill>
                <a:latin typeface="HelveticaNeueLT Pro 65 Md" panose="020B0604020202020204" pitchFamily="34" charset="77"/>
              </a:defRPr>
            </a:lvl1pPr>
            <a:lvl2pPr marL="457178" indent="0">
              <a:buNone/>
              <a:defRPr/>
            </a:lvl2pPr>
          </a:lstStyle>
          <a:p>
            <a:pPr lvl="0"/>
            <a:r>
              <a:rPr lang="en-GB"/>
              <a:t>Click to edit Master text styles</a:t>
            </a:r>
          </a:p>
        </p:txBody>
      </p:sp>
      <p:pic>
        <p:nvPicPr>
          <p:cNvPr id="2" name="Picture 1">
            <a:extLst>
              <a:ext uri="{FF2B5EF4-FFF2-40B4-BE49-F238E27FC236}">
                <a16:creationId xmlns:a16="http://schemas.microsoft.com/office/drawing/2014/main" id="{C5BE42A2-F3AE-CB31-94D1-950FFAD2DD6C}"/>
              </a:ext>
            </a:extLst>
          </p:cNvPr>
          <p:cNvPicPr>
            <a:picLocks noChangeAspect="1"/>
          </p:cNvPicPr>
          <p:nvPr userDrawn="1"/>
        </p:nvPicPr>
        <p:blipFill>
          <a:blip r:embed="rId4"/>
          <a:srcRect/>
          <a:stretch/>
        </p:blipFill>
        <p:spPr>
          <a:xfrm>
            <a:off x="11423087" y="6426740"/>
            <a:ext cx="404055" cy="157424"/>
          </a:xfrm>
          <a:prstGeom prst="rect">
            <a:avLst/>
          </a:prstGeom>
        </p:spPr>
      </p:pic>
      <p:sp>
        <p:nvSpPr>
          <p:cNvPr id="6" name="TextBox 5">
            <a:extLst>
              <a:ext uri="{FF2B5EF4-FFF2-40B4-BE49-F238E27FC236}">
                <a16:creationId xmlns:a16="http://schemas.microsoft.com/office/drawing/2014/main" id="{CA4C49EF-8EFB-49D3-A670-E73EBC54B288}"/>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2143457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AF27D59-4236-2040-B62F-72DA9623B435}"/>
              </a:ext>
            </a:extLst>
          </p:cNvPr>
          <p:cNvSpPr txBox="1">
            <a:spLocks/>
          </p:cNvSpPr>
          <p:nvPr userDrawn="1"/>
        </p:nvSpPr>
        <p:spPr>
          <a:xfrm>
            <a:off x="1593131" y="3116601"/>
            <a:ext cx="7286919" cy="1992729"/>
          </a:xfrm>
          <a:prstGeom prst="rect">
            <a:avLst/>
          </a:prstGeom>
        </p:spPr>
        <p:txBody>
          <a:bodyPr anchor="t"/>
          <a:lstStyle>
            <a:lvl1pPr algn="l" defTabSz="914377" rtl="0" eaLnBrk="1" latinLnBrk="0" hangingPunct="1">
              <a:lnSpc>
                <a:spcPct val="90000"/>
              </a:lnSpc>
              <a:spcBef>
                <a:spcPct val="0"/>
              </a:spcBef>
              <a:buNone/>
              <a:defRPr sz="4800" b="0" i="0" kern="1200">
                <a:solidFill>
                  <a:srgbClr val="E8BC28"/>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endParaRPr lang="en-US" sz="3600" b="0" i="0">
              <a:latin typeface="HelveticaNeueLT Pro 65 Md" panose="020B0604020202020204" pitchFamily="34" charset="77"/>
            </a:endParaRPr>
          </a:p>
        </p:txBody>
      </p:sp>
      <p:sp>
        <p:nvSpPr>
          <p:cNvPr id="16" name="Text Placeholder 15">
            <a:extLst>
              <a:ext uri="{FF2B5EF4-FFF2-40B4-BE49-F238E27FC236}">
                <a16:creationId xmlns:a16="http://schemas.microsoft.com/office/drawing/2014/main" id="{247F625A-C423-F940-95B5-018982D204D5}"/>
              </a:ext>
            </a:extLst>
          </p:cNvPr>
          <p:cNvSpPr>
            <a:spLocks noGrp="1"/>
          </p:cNvSpPr>
          <p:nvPr>
            <p:ph type="body" sz="quarter" idx="10"/>
          </p:nvPr>
        </p:nvSpPr>
        <p:spPr>
          <a:xfrm>
            <a:off x="2787386" y="2859818"/>
            <a:ext cx="6617229" cy="1468967"/>
          </a:xfrm>
          <a:prstGeom prst="rect">
            <a:avLst/>
          </a:prstGeom>
        </p:spPr>
        <p:txBody>
          <a:bodyPr/>
          <a:lstStyle>
            <a:lvl1pPr marL="0" indent="0">
              <a:buNone/>
              <a:defRPr sz="1200" b="0" i="0">
                <a:solidFill>
                  <a:srgbClr val="D43900"/>
                </a:solidFill>
                <a:latin typeface="HelveticaNeueLT Pro 65 Md" panose="020B0604020202020204" pitchFamily="34" charset="77"/>
              </a:defRPr>
            </a:lvl1pPr>
            <a:lvl2pPr marL="457178" indent="0">
              <a:buNone/>
              <a:defRPr sz="1800" b="0" i="0">
                <a:solidFill>
                  <a:srgbClr val="E8BC28"/>
                </a:solidFill>
                <a:latin typeface="HelveticaNeueLT Std Lt" panose="020B0403020202020204" pitchFamily="34" charset="0"/>
              </a:defRPr>
            </a:lvl2pPr>
            <a:lvl3pPr marL="914354" indent="0">
              <a:buNone/>
              <a:defRPr sz="1600" b="0" i="0">
                <a:solidFill>
                  <a:srgbClr val="E8BC28"/>
                </a:solidFill>
                <a:latin typeface="HelveticaNeueLT Std Lt" panose="020B0403020202020204" pitchFamily="34" charset="0"/>
              </a:defRPr>
            </a:lvl3pPr>
            <a:lvl4pPr marL="1371532" indent="0">
              <a:buNone/>
              <a:defRPr sz="1400" b="0" i="0">
                <a:solidFill>
                  <a:srgbClr val="E8BC28"/>
                </a:solidFill>
                <a:latin typeface="HelveticaNeueLT Std Lt" panose="020B0403020202020204" pitchFamily="34" charset="0"/>
              </a:defRPr>
            </a:lvl4pPr>
            <a:lvl5pPr marL="1828709" indent="0">
              <a:buNone/>
              <a:defRPr sz="1400" b="0" i="0">
                <a:solidFill>
                  <a:srgbClr val="E8BC28"/>
                </a:solidFill>
                <a:latin typeface="HelveticaNeueLT Std Lt" panose="020B0403020202020204" pitchFamily="34" charset="0"/>
              </a:defRPr>
            </a:lvl5pPr>
          </a:lstStyle>
          <a:p>
            <a:pPr lvl="0"/>
            <a:r>
              <a:rPr lang="en-GB"/>
              <a:t>Click to edit Master text styles</a:t>
            </a:r>
          </a:p>
        </p:txBody>
      </p:sp>
      <p:sp>
        <p:nvSpPr>
          <p:cNvPr id="19" name="Text Placeholder 18">
            <a:extLst>
              <a:ext uri="{FF2B5EF4-FFF2-40B4-BE49-F238E27FC236}">
                <a16:creationId xmlns:a16="http://schemas.microsoft.com/office/drawing/2014/main" id="{1DCE5CB2-23E7-944B-A874-B6ADE8A53EF1}"/>
              </a:ext>
            </a:extLst>
          </p:cNvPr>
          <p:cNvSpPr>
            <a:spLocks noGrp="1"/>
          </p:cNvSpPr>
          <p:nvPr>
            <p:ph type="body" sz="quarter" idx="11"/>
          </p:nvPr>
        </p:nvSpPr>
        <p:spPr>
          <a:xfrm>
            <a:off x="2787386" y="2372445"/>
            <a:ext cx="6617231" cy="347521"/>
          </a:xfrm>
          <a:prstGeom prst="rect">
            <a:avLst/>
          </a:prstGeom>
        </p:spPr>
        <p:txBody>
          <a:bodyPr/>
          <a:lstStyle>
            <a:lvl1pPr marL="0" indent="0">
              <a:buNone/>
              <a:defRPr sz="2500" b="0" i="0">
                <a:solidFill>
                  <a:srgbClr val="D43900"/>
                </a:solidFill>
                <a:latin typeface="HelveticaNeueLT Pro 55 Roman" panose="020B0604020202020204" pitchFamily="34" charset="77"/>
              </a:defRPr>
            </a:lvl1pPr>
          </a:lstStyle>
          <a:p>
            <a:pPr lvl="0"/>
            <a:r>
              <a:rPr lang="en-GB"/>
              <a:t>Click to edit Master text styles</a:t>
            </a:r>
          </a:p>
        </p:txBody>
      </p:sp>
      <p:pic>
        <p:nvPicPr>
          <p:cNvPr id="7" name="Graphic 6">
            <a:extLst>
              <a:ext uri="{FF2B5EF4-FFF2-40B4-BE49-F238E27FC236}">
                <a16:creationId xmlns:a16="http://schemas.microsoft.com/office/drawing/2014/main" id="{D56E6A72-D405-DE40-A78F-2CB5F312FC0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a:off x="6866021" y="2979605"/>
            <a:ext cx="5325979" cy="3878396"/>
          </a:xfrm>
          <a:prstGeom prst="rect">
            <a:avLst/>
          </a:prstGeom>
        </p:spPr>
      </p:pic>
      <p:pic>
        <p:nvPicPr>
          <p:cNvPr id="8" name="Graphic 7">
            <a:extLst>
              <a:ext uri="{FF2B5EF4-FFF2-40B4-BE49-F238E27FC236}">
                <a16:creationId xmlns:a16="http://schemas.microsoft.com/office/drawing/2014/main" id="{3B88E991-8C86-1E47-971B-5DF1AC8B74A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rot="10800000">
            <a:off x="-2" y="1"/>
            <a:ext cx="5325979" cy="3878396"/>
          </a:xfrm>
          <a:prstGeom prst="rect">
            <a:avLst/>
          </a:prstGeom>
        </p:spPr>
      </p:pic>
      <p:sp>
        <p:nvSpPr>
          <p:cNvPr id="9" name="Graphic 8">
            <a:extLst>
              <a:ext uri="{FF2B5EF4-FFF2-40B4-BE49-F238E27FC236}">
                <a16:creationId xmlns:a16="http://schemas.microsoft.com/office/drawing/2014/main" id="{40E10344-428E-3445-B46F-EDC4E85516FD}"/>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13" name="Graphic 8">
            <a:extLst>
              <a:ext uri="{FF2B5EF4-FFF2-40B4-BE49-F238E27FC236}">
                <a16:creationId xmlns:a16="http://schemas.microsoft.com/office/drawing/2014/main" id="{3FF73AA8-7BCB-8C40-A6F0-2A5A445B6AD7}"/>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3" name="Picture 2">
            <a:extLst>
              <a:ext uri="{FF2B5EF4-FFF2-40B4-BE49-F238E27FC236}">
                <a16:creationId xmlns:a16="http://schemas.microsoft.com/office/drawing/2014/main" id="{4D3B4501-FBBB-678D-0D63-F1BD9786FFD0}"/>
              </a:ext>
            </a:extLst>
          </p:cNvPr>
          <p:cNvPicPr>
            <a:picLocks noChangeAspect="1"/>
          </p:cNvPicPr>
          <p:nvPr userDrawn="1"/>
        </p:nvPicPr>
        <p:blipFill>
          <a:blip r:embed="rId4"/>
          <a:srcRect/>
          <a:stretch/>
        </p:blipFill>
        <p:spPr>
          <a:xfrm>
            <a:off x="11423087" y="6426740"/>
            <a:ext cx="404055" cy="157424"/>
          </a:xfrm>
          <a:prstGeom prst="rect">
            <a:avLst/>
          </a:prstGeom>
        </p:spPr>
      </p:pic>
      <p:sp>
        <p:nvSpPr>
          <p:cNvPr id="10" name="TextBox 9">
            <a:extLst>
              <a:ext uri="{FF2B5EF4-FFF2-40B4-BE49-F238E27FC236}">
                <a16:creationId xmlns:a16="http://schemas.microsoft.com/office/drawing/2014/main" id="{4A2AF55D-2B28-4715-BEDF-7629C41F6B18}"/>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3148316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_BG Image">
    <p:spTree>
      <p:nvGrpSpPr>
        <p:cNvPr id="1" name=""/>
        <p:cNvGrpSpPr/>
        <p:nvPr/>
      </p:nvGrpSpPr>
      <p:grpSpPr>
        <a:xfrm>
          <a:off x="0" y="0"/>
          <a:ext cx="0" cy="0"/>
          <a:chOff x="0" y="0"/>
          <a:chExt cx="0" cy="0"/>
        </a:xfrm>
      </p:grpSpPr>
      <p:sp>
        <p:nvSpPr>
          <p:cNvPr id="4" name="Picture Placeholder 20">
            <a:extLst>
              <a:ext uri="{FF2B5EF4-FFF2-40B4-BE49-F238E27FC236}">
                <a16:creationId xmlns:a16="http://schemas.microsoft.com/office/drawing/2014/main" id="{5F127328-5914-8746-9676-46AEF2593FFE}"/>
              </a:ext>
            </a:extLst>
          </p:cNvPr>
          <p:cNvSpPr>
            <a:spLocks noGrp="1"/>
          </p:cNvSpPr>
          <p:nvPr>
            <p:ph type="pic" sz="quarter" idx="10"/>
          </p:nvPr>
        </p:nvSpPr>
        <p:spPr>
          <a:xfrm>
            <a:off x="0" y="0"/>
            <a:ext cx="12192000" cy="6858000"/>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5" name="Title 1">
            <a:extLst>
              <a:ext uri="{FF2B5EF4-FFF2-40B4-BE49-F238E27FC236}">
                <a16:creationId xmlns:a16="http://schemas.microsoft.com/office/drawing/2014/main" id="{D545E6C8-F8C7-574A-9C5C-305FA222624F}"/>
              </a:ext>
            </a:extLst>
          </p:cNvPr>
          <p:cNvSpPr>
            <a:spLocks noGrp="1"/>
          </p:cNvSpPr>
          <p:nvPr>
            <p:ph type="title"/>
          </p:nvPr>
        </p:nvSpPr>
        <p:spPr>
          <a:xfrm>
            <a:off x="527568" y="2688966"/>
            <a:ext cx="4856568" cy="1480071"/>
          </a:xfrm>
          <a:prstGeom prst="rect">
            <a:avLst/>
          </a:prstGeom>
        </p:spPr>
        <p:txBody>
          <a:bodyPr anchor="ctr"/>
          <a:lstStyle>
            <a:lvl1pPr>
              <a:defRPr sz="2500" b="0" i="0">
                <a:solidFill>
                  <a:schemeClr val="bg1"/>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10C1C811-7961-919D-993F-095AC81E232D}"/>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33044907-1C4E-3A84-2DDB-72E0651FC5AF}"/>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9" name="Picture 8">
            <a:extLst>
              <a:ext uri="{FF2B5EF4-FFF2-40B4-BE49-F238E27FC236}">
                <a16:creationId xmlns:a16="http://schemas.microsoft.com/office/drawing/2014/main" id="{D66D0912-98B9-3471-5D3C-1DF11E840A41}"/>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1545503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467E4A-CC9D-E041-8263-9CCBD5B47DBE}"/>
              </a:ext>
            </a:extLst>
          </p:cNvPr>
          <p:cNvSpPr>
            <a:spLocks noGrp="1"/>
          </p:cNvSpPr>
          <p:nvPr>
            <p:ph type="title" hasCustomPrompt="1"/>
          </p:nvPr>
        </p:nvSpPr>
        <p:spPr>
          <a:xfrm>
            <a:off x="497525" y="780175"/>
            <a:ext cx="1576375" cy="1979959"/>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Contents</a:t>
            </a:r>
            <a:endParaRPr lang="en-US"/>
          </a:p>
        </p:txBody>
      </p:sp>
      <p:sp>
        <p:nvSpPr>
          <p:cNvPr id="9" name="Text Placeholder 11">
            <a:extLst>
              <a:ext uri="{FF2B5EF4-FFF2-40B4-BE49-F238E27FC236}">
                <a16:creationId xmlns:a16="http://schemas.microsoft.com/office/drawing/2014/main" id="{F38FD49F-C7EF-E14F-805C-2D07E703AC6F}"/>
              </a:ext>
            </a:extLst>
          </p:cNvPr>
          <p:cNvSpPr>
            <a:spLocks noGrp="1"/>
          </p:cNvSpPr>
          <p:nvPr>
            <p:ph type="body" sz="quarter" idx="10" hasCustomPrompt="1"/>
          </p:nvPr>
        </p:nvSpPr>
        <p:spPr>
          <a:xfrm>
            <a:off x="2383463" y="78017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10" name="Text Placeholder 11">
            <a:extLst>
              <a:ext uri="{FF2B5EF4-FFF2-40B4-BE49-F238E27FC236}">
                <a16:creationId xmlns:a16="http://schemas.microsoft.com/office/drawing/2014/main" id="{CF13EC0C-3E3A-4B4C-AD1D-36C152AB2A81}"/>
              </a:ext>
            </a:extLst>
          </p:cNvPr>
          <p:cNvSpPr>
            <a:spLocks noGrp="1"/>
          </p:cNvSpPr>
          <p:nvPr>
            <p:ph type="body" sz="quarter" idx="11" hasCustomPrompt="1"/>
          </p:nvPr>
        </p:nvSpPr>
        <p:spPr>
          <a:xfrm>
            <a:off x="2383463" y="1277719"/>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11" name="Text Placeholder 11">
            <a:extLst>
              <a:ext uri="{FF2B5EF4-FFF2-40B4-BE49-F238E27FC236}">
                <a16:creationId xmlns:a16="http://schemas.microsoft.com/office/drawing/2014/main" id="{845D83A8-B41B-424F-B8DA-250715155E84}"/>
              </a:ext>
            </a:extLst>
          </p:cNvPr>
          <p:cNvSpPr>
            <a:spLocks noGrp="1"/>
          </p:cNvSpPr>
          <p:nvPr>
            <p:ph type="body" sz="quarter" idx="12" hasCustomPrompt="1"/>
          </p:nvPr>
        </p:nvSpPr>
        <p:spPr>
          <a:xfrm>
            <a:off x="2383463" y="1775261"/>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13" name="Text Placeholder 11">
            <a:extLst>
              <a:ext uri="{FF2B5EF4-FFF2-40B4-BE49-F238E27FC236}">
                <a16:creationId xmlns:a16="http://schemas.microsoft.com/office/drawing/2014/main" id="{A384A9DD-3701-7C46-B11A-B35C8938662A}"/>
              </a:ext>
            </a:extLst>
          </p:cNvPr>
          <p:cNvSpPr>
            <a:spLocks noGrp="1"/>
          </p:cNvSpPr>
          <p:nvPr>
            <p:ph type="body" sz="quarter" idx="13" hasCustomPrompt="1"/>
          </p:nvPr>
        </p:nvSpPr>
        <p:spPr>
          <a:xfrm>
            <a:off x="5543521" y="78017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14" name="Text Placeholder 11">
            <a:extLst>
              <a:ext uri="{FF2B5EF4-FFF2-40B4-BE49-F238E27FC236}">
                <a16:creationId xmlns:a16="http://schemas.microsoft.com/office/drawing/2014/main" id="{0712E752-E697-EA48-AA18-01765EF3348E}"/>
              </a:ext>
            </a:extLst>
          </p:cNvPr>
          <p:cNvSpPr>
            <a:spLocks noGrp="1"/>
          </p:cNvSpPr>
          <p:nvPr>
            <p:ph type="body" sz="quarter" idx="14" hasCustomPrompt="1"/>
          </p:nvPr>
        </p:nvSpPr>
        <p:spPr>
          <a:xfrm>
            <a:off x="5543521" y="1277719"/>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15" name="Text Placeholder 11">
            <a:extLst>
              <a:ext uri="{FF2B5EF4-FFF2-40B4-BE49-F238E27FC236}">
                <a16:creationId xmlns:a16="http://schemas.microsoft.com/office/drawing/2014/main" id="{4854C24E-89B9-D946-9ACB-4C5A2330CE21}"/>
              </a:ext>
            </a:extLst>
          </p:cNvPr>
          <p:cNvSpPr>
            <a:spLocks noGrp="1"/>
          </p:cNvSpPr>
          <p:nvPr>
            <p:ph type="body" sz="quarter" idx="15" hasCustomPrompt="1"/>
          </p:nvPr>
        </p:nvSpPr>
        <p:spPr>
          <a:xfrm>
            <a:off x="5543521" y="1775261"/>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16" name="Text Placeholder 11">
            <a:extLst>
              <a:ext uri="{FF2B5EF4-FFF2-40B4-BE49-F238E27FC236}">
                <a16:creationId xmlns:a16="http://schemas.microsoft.com/office/drawing/2014/main" id="{8477FF4C-DCDA-A24C-A05F-21275ADAD02E}"/>
              </a:ext>
            </a:extLst>
          </p:cNvPr>
          <p:cNvSpPr>
            <a:spLocks noGrp="1"/>
          </p:cNvSpPr>
          <p:nvPr>
            <p:ph type="body" sz="quarter" idx="16" hasCustomPrompt="1"/>
          </p:nvPr>
        </p:nvSpPr>
        <p:spPr>
          <a:xfrm>
            <a:off x="2383463" y="2286249"/>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17" name="Text Placeholder 11">
            <a:extLst>
              <a:ext uri="{FF2B5EF4-FFF2-40B4-BE49-F238E27FC236}">
                <a16:creationId xmlns:a16="http://schemas.microsoft.com/office/drawing/2014/main" id="{4911384D-00A8-A846-8199-659658B4E7CB}"/>
              </a:ext>
            </a:extLst>
          </p:cNvPr>
          <p:cNvSpPr>
            <a:spLocks noGrp="1"/>
          </p:cNvSpPr>
          <p:nvPr>
            <p:ph type="body" sz="quarter" idx="17" hasCustomPrompt="1"/>
          </p:nvPr>
        </p:nvSpPr>
        <p:spPr>
          <a:xfrm>
            <a:off x="2383463" y="2783790"/>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18" name="Text Placeholder 11">
            <a:extLst>
              <a:ext uri="{FF2B5EF4-FFF2-40B4-BE49-F238E27FC236}">
                <a16:creationId xmlns:a16="http://schemas.microsoft.com/office/drawing/2014/main" id="{E7B1601A-7A27-8F4D-B29F-330068C19A45}"/>
              </a:ext>
            </a:extLst>
          </p:cNvPr>
          <p:cNvSpPr>
            <a:spLocks noGrp="1"/>
          </p:cNvSpPr>
          <p:nvPr>
            <p:ph type="body" sz="quarter" idx="18" hasCustomPrompt="1"/>
          </p:nvPr>
        </p:nvSpPr>
        <p:spPr>
          <a:xfrm>
            <a:off x="2383463" y="3281330"/>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19" name="Text Placeholder 11">
            <a:extLst>
              <a:ext uri="{FF2B5EF4-FFF2-40B4-BE49-F238E27FC236}">
                <a16:creationId xmlns:a16="http://schemas.microsoft.com/office/drawing/2014/main" id="{AC7C59BC-9FFC-E842-B65D-257EABEA0D62}"/>
              </a:ext>
            </a:extLst>
          </p:cNvPr>
          <p:cNvSpPr>
            <a:spLocks noGrp="1"/>
          </p:cNvSpPr>
          <p:nvPr>
            <p:ph type="body" sz="quarter" idx="19" hasCustomPrompt="1"/>
          </p:nvPr>
        </p:nvSpPr>
        <p:spPr>
          <a:xfrm>
            <a:off x="5543521" y="2286249"/>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20" name="Text Placeholder 11">
            <a:extLst>
              <a:ext uri="{FF2B5EF4-FFF2-40B4-BE49-F238E27FC236}">
                <a16:creationId xmlns:a16="http://schemas.microsoft.com/office/drawing/2014/main" id="{86DF93A0-D1F2-8243-837B-09BE4847DB15}"/>
              </a:ext>
            </a:extLst>
          </p:cNvPr>
          <p:cNvSpPr>
            <a:spLocks noGrp="1"/>
          </p:cNvSpPr>
          <p:nvPr>
            <p:ph type="body" sz="quarter" idx="20" hasCustomPrompt="1"/>
          </p:nvPr>
        </p:nvSpPr>
        <p:spPr>
          <a:xfrm>
            <a:off x="5543521" y="2783790"/>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21" name="Text Placeholder 11">
            <a:extLst>
              <a:ext uri="{FF2B5EF4-FFF2-40B4-BE49-F238E27FC236}">
                <a16:creationId xmlns:a16="http://schemas.microsoft.com/office/drawing/2014/main" id="{4564E3BF-9456-A14A-9DFF-F690D63BEC7D}"/>
              </a:ext>
            </a:extLst>
          </p:cNvPr>
          <p:cNvSpPr>
            <a:spLocks noGrp="1"/>
          </p:cNvSpPr>
          <p:nvPr>
            <p:ph type="body" sz="quarter" idx="21" hasCustomPrompt="1"/>
          </p:nvPr>
        </p:nvSpPr>
        <p:spPr>
          <a:xfrm>
            <a:off x="5543521" y="3281330"/>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22" name="Text Placeholder 11">
            <a:extLst>
              <a:ext uri="{FF2B5EF4-FFF2-40B4-BE49-F238E27FC236}">
                <a16:creationId xmlns:a16="http://schemas.microsoft.com/office/drawing/2014/main" id="{01B93480-A8EB-6949-8475-080A90044562}"/>
              </a:ext>
            </a:extLst>
          </p:cNvPr>
          <p:cNvSpPr>
            <a:spLocks noGrp="1"/>
          </p:cNvSpPr>
          <p:nvPr>
            <p:ph type="body" sz="quarter" idx="22" hasCustomPrompt="1"/>
          </p:nvPr>
        </p:nvSpPr>
        <p:spPr>
          <a:xfrm>
            <a:off x="2383463" y="379231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23" name="Text Placeholder 11">
            <a:extLst>
              <a:ext uri="{FF2B5EF4-FFF2-40B4-BE49-F238E27FC236}">
                <a16:creationId xmlns:a16="http://schemas.microsoft.com/office/drawing/2014/main" id="{1635D14D-7E0C-984E-9882-279DF7A25E84}"/>
              </a:ext>
            </a:extLst>
          </p:cNvPr>
          <p:cNvSpPr>
            <a:spLocks noGrp="1"/>
          </p:cNvSpPr>
          <p:nvPr>
            <p:ph type="body" sz="quarter" idx="23" hasCustomPrompt="1"/>
          </p:nvPr>
        </p:nvSpPr>
        <p:spPr>
          <a:xfrm>
            <a:off x="2383463" y="428985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24" name="Text Placeholder 11">
            <a:extLst>
              <a:ext uri="{FF2B5EF4-FFF2-40B4-BE49-F238E27FC236}">
                <a16:creationId xmlns:a16="http://schemas.microsoft.com/office/drawing/2014/main" id="{3D725C34-0EC8-8646-B18C-DD25F11FE4DB}"/>
              </a:ext>
            </a:extLst>
          </p:cNvPr>
          <p:cNvSpPr>
            <a:spLocks noGrp="1"/>
          </p:cNvSpPr>
          <p:nvPr>
            <p:ph type="body" sz="quarter" idx="24" hasCustomPrompt="1"/>
          </p:nvPr>
        </p:nvSpPr>
        <p:spPr>
          <a:xfrm>
            <a:off x="2383463" y="4787399"/>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25" name="Text Placeholder 11">
            <a:extLst>
              <a:ext uri="{FF2B5EF4-FFF2-40B4-BE49-F238E27FC236}">
                <a16:creationId xmlns:a16="http://schemas.microsoft.com/office/drawing/2014/main" id="{CCAEFCC5-E29F-8F45-9466-7C2324994B50}"/>
              </a:ext>
            </a:extLst>
          </p:cNvPr>
          <p:cNvSpPr>
            <a:spLocks noGrp="1"/>
          </p:cNvSpPr>
          <p:nvPr>
            <p:ph type="body" sz="quarter" idx="25" hasCustomPrompt="1"/>
          </p:nvPr>
        </p:nvSpPr>
        <p:spPr>
          <a:xfrm>
            <a:off x="5543521" y="379231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26" name="Text Placeholder 11">
            <a:extLst>
              <a:ext uri="{FF2B5EF4-FFF2-40B4-BE49-F238E27FC236}">
                <a16:creationId xmlns:a16="http://schemas.microsoft.com/office/drawing/2014/main" id="{3765E4FA-109D-EF46-A269-D052FA8B4E0B}"/>
              </a:ext>
            </a:extLst>
          </p:cNvPr>
          <p:cNvSpPr>
            <a:spLocks noGrp="1"/>
          </p:cNvSpPr>
          <p:nvPr>
            <p:ph type="body" sz="quarter" idx="26" hasCustomPrompt="1"/>
          </p:nvPr>
        </p:nvSpPr>
        <p:spPr>
          <a:xfrm>
            <a:off x="5543521" y="428985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27" name="Text Placeholder 11">
            <a:extLst>
              <a:ext uri="{FF2B5EF4-FFF2-40B4-BE49-F238E27FC236}">
                <a16:creationId xmlns:a16="http://schemas.microsoft.com/office/drawing/2014/main" id="{E1E267C0-5F02-BC40-A5ED-77F118565745}"/>
              </a:ext>
            </a:extLst>
          </p:cNvPr>
          <p:cNvSpPr>
            <a:spLocks noGrp="1"/>
          </p:cNvSpPr>
          <p:nvPr>
            <p:ph type="body" sz="quarter" idx="27" hasCustomPrompt="1"/>
          </p:nvPr>
        </p:nvSpPr>
        <p:spPr>
          <a:xfrm>
            <a:off x="5543521" y="4787399"/>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pic>
        <p:nvPicPr>
          <p:cNvPr id="35" name="Graphic 34">
            <a:extLst>
              <a:ext uri="{FF2B5EF4-FFF2-40B4-BE49-F238E27FC236}">
                <a16:creationId xmlns:a16="http://schemas.microsoft.com/office/drawing/2014/main" id="{D619706E-638F-5546-A799-A8DE39D8CE2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a:off x="6866023" y="2759635"/>
            <a:ext cx="5325979" cy="3878396"/>
          </a:xfrm>
          <a:prstGeom prst="rect">
            <a:avLst/>
          </a:prstGeom>
        </p:spPr>
      </p:pic>
      <p:sp>
        <p:nvSpPr>
          <p:cNvPr id="2" name="Graphic 8">
            <a:extLst>
              <a:ext uri="{FF2B5EF4-FFF2-40B4-BE49-F238E27FC236}">
                <a16:creationId xmlns:a16="http://schemas.microsoft.com/office/drawing/2014/main" id="{9735D6CA-1429-99FC-43A2-2E1408712094}"/>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EF27A2FC-F9B3-2710-DD7B-E27958E56E08}"/>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23915596-A3DE-0B79-C16B-4C8347247BBA}"/>
              </a:ext>
            </a:extLst>
          </p:cNvPr>
          <p:cNvPicPr>
            <a:picLocks noChangeAspect="1"/>
          </p:cNvPicPr>
          <p:nvPr userDrawn="1"/>
        </p:nvPicPr>
        <p:blipFill>
          <a:blip r:embed="rId4"/>
          <a:srcRect/>
          <a:stretch/>
        </p:blipFill>
        <p:spPr>
          <a:xfrm>
            <a:off x="11423087" y="6426740"/>
            <a:ext cx="404055" cy="157424"/>
          </a:xfrm>
          <a:prstGeom prst="rect">
            <a:avLst/>
          </a:prstGeom>
        </p:spPr>
      </p:pic>
    </p:spTree>
    <p:extLst>
      <p:ext uri="{BB962C8B-B14F-4D97-AF65-F5344CB8AC3E}">
        <p14:creationId xmlns:p14="http://schemas.microsoft.com/office/powerpoint/2010/main" val="946758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Spac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4AD00B6-DB3F-A94F-80AB-5497BFEDCD39}"/>
              </a:ext>
            </a:extLst>
          </p:cNvPr>
          <p:cNvSpPr>
            <a:spLocks noGrp="1"/>
          </p:cNvSpPr>
          <p:nvPr>
            <p:ph type="body" sz="quarter" idx="10" hasCustomPrompt="1"/>
          </p:nvPr>
        </p:nvSpPr>
        <p:spPr>
          <a:xfrm>
            <a:off x="3657601" y="780175"/>
            <a:ext cx="3148908" cy="2932112"/>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900" b="0" i="0">
                <a:ln>
                  <a:noFill/>
                </a:ln>
                <a:solidFill>
                  <a:srgbClr val="454546"/>
                </a:solidFill>
                <a:latin typeface="HelveticaNeueLT Pro 55 Roman" panose="020B0604020202020204" pitchFamily="34" charset="77"/>
              </a:defRPr>
            </a:lvl2pPr>
            <a:lvl3pPr marL="914354" indent="0">
              <a:buFont typeface="Arial" panose="020B0604020202020204" pitchFamily="34" charset="0"/>
              <a:buNone/>
              <a:defRPr sz="900" b="0" i="0">
                <a:solidFill>
                  <a:srgbClr val="454546"/>
                </a:solidFill>
                <a:latin typeface="HelveticaNeueLT Pro 55 Roman" panose="020B0604020202020204" pitchFamily="34" charset="77"/>
              </a:defRPr>
            </a:lvl3pPr>
            <a:lvl4pPr marL="1371532" indent="0">
              <a:buFont typeface="Arial" panose="020B0604020202020204" pitchFamily="34" charset="0"/>
              <a:buNone/>
              <a:defRPr sz="900" b="0" i="0">
                <a:solidFill>
                  <a:srgbClr val="454546"/>
                </a:solidFill>
                <a:latin typeface="HelveticaNeueLT Pro 55 Roman" panose="020B0604020202020204" pitchFamily="34" charset="77"/>
              </a:defRPr>
            </a:lvl4pPr>
            <a:lvl5pPr marL="1828709" indent="0">
              <a:buNone/>
              <a:defRPr b="0" i="0">
                <a:latin typeface="HelveticaNeueLT Std Thin" panose="020B0403020202020204" pitchFamily="34" charset="0"/>
              </a:defRPr>
            </a:lvl5pPr>
          </a:lstStyle>
          <a:p>
            <a:pPr lvl="0"/>
            <a:r>
              <a:rPr lang="en-GB"/>
              <a:t>Second level</a:t>
            </a:r>
          </a:p>
          <a:p>
            <a:pPr lvl="1"/>
            <a:r>
              <a:rPr lang="en-GB"/>
              <a:t>Third level</a:t>
            </a:r>
          </a:p>
          <a:p>
            <a:pPr lvl="2"/>
            <a:r>
              <a:rPr lang="en-GB"/>
              <a:t>Fourth level</a:t>
            </a:r>
          </a:p>
          <a:p>
            <a:pPr lvl="3"/>
            <a:r>
              <a:rPr lang="en-GB"/>
              <a:t>Fifth level</a:t>
            </a:r>
            <a:endParaRPr lang="en-US"/>
          </a:p>
        </p:txBody>
      </p:sp>
      <p:sp>
        <p:nvSpPr>
          <p:cNvPr id="6" name="Title 1">
            <a:extLst>
              <a:ext uri="{FF2B5EF4-FFF2-40B4-BE49-F238E27FC236}">
                <a16:creationId xmlns:a16="http://schemas.microsoft.com/office/drawing/2014/main" id="{1C467E4A-CC9D-E041-8263-9CCBD5B47DBE}"/>
              </a:ext>
            </a:extLst>
          </p:cNvPr>
          <p:cNvSpPr>
            <a:spLocks noGrp="1"/>
          </p:cNvSpPr>
          <p:nvPr>
            <p:ph type="title"/>
          </p:nvPr>
        </p:nvSpPr>
        <p:spPr>
          <a:xfrm>
            <a:off x="497524" y="780175"/>
            <a:ext cx="3160077" cy="1979959"/>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10" name="Graphic 9">
            <a:extLst>
              <a:ext uri="{FF2B5EF4-FFF2-40B4-BE49-F238E27FC236}">
                <a16:creationId xmlns:a16="http://schemas.microsoft.com/office/drawing/2014/main" id="{62D08151-A5C6-7141-A74A-90A3B0E8C87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4908" t="62631" r="25523" b="11691"/>
          <a:stretch/>
        </p:blipFill>
        <p:spPr>
          <a:xfrm flipH="1">
            <a:off x="0" y="2760134"/>
            <a:ext cx="6320589" cy="3878396"/>
          </a:xfrm>
          <a:prstGeom prst="rect">
            <a:avLst/>
          </a:prstGeom>
        </p:spPr>
      </p:pic>
      <p:sp>
        <p:nvSpPr>
          <p:cNvPr id="3" name="Graphic 8">
            <a:extLst>
              <a:ext uri="{FF2B5EF4-FFF2-40B4-BE49-F238E27FC236}">
                <a16:creationId xmlns:a16="http://schemas.microsoft.com/office/drawing/2014/main" id="{51F6A8F6-B6A4-DCC3-2827-E96408C7DD90}"/>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07C46133-972D-3BB1-D80A-0D003C85304B}"/>
              </a:ext>
            </a:extLst>
          </p:cNvPr>
          <p:cNvPicPr>
            <a:picLocks noChangeAspect="1"/>
          </p:cNvPicPr>
          <p:nvPr userDrawn="1"/>
        </p:nvPicPr>
        <p:blipFill>
          <a:blip r:embed="rId4"/>
          <a:srcRect/>
          <a:stretch/>
        </p:blipFill>
        <p:spPr>
          <a:xfrm>
            <a:off x="11423087" y="6426740"/>
            <a:ext cx="404055" cy="157424"/>
          </a:xfrm>
          <a:prstGeom prst="rect">
            <a:avLst/>
          </a:prstGeom>
        </p:spPr>
      </p:pic>
    </p:spTree>
    <p:extLst>
      <p:ext uri="{BB962C8B-B14F-4D97-AF65-F5344CB8AC3E}">
        <p14:creationId xmlns:p14="http://schemas.microsoft.com/office/powerpoint/2010/main" val="244042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Spac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4AD00B6-DB3F-A94F-80AB-5497BFEDCD39}"/>
              </a:ext>
            </a:extLst>
          </p:cNvPr>
          <p:cNvSpPr>
            <a:spLocks noGrp="1"/>
          </p:cNvSpPr>
          <p:nvPr>
            <p:ph type="body" sz="quarter" idx="10" hasCustomPrompt="1"/>
          </p:nvPr>
        </p:nvSpPr>
        <p:spPr>
          <a:xfrm>
            <a:off x="3657600" y="780175"/>
            <a:ext cx="3148908" cy="2932112"/>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900" b="0" i="0">
                <a:ln>
                  <a:noFill/>
                </a:ln>
                <a:solidFill>
                  <a:srgbClr val="454546"/>
                </a:solidFill>
                <a:latin typeface="HelveticaNeueLT Pro 55 Roman" panose="020B0604020202020204" pitchFamily="34" charset="77"/>
              </a:defRPr>
            </a:lvl2pPr>
            <a:lvl3pPr marL="914377" indent="0">
              <a:buFont typeface="Arial" panose="020B0604020202020204" pitchFamily="34" charset="0"/>
              <a:buNone/>
              <a:defRPr sz="900" b="0" i="0">
                <a:solidFill>
                  <a:srgbClr val="454546"/>
                </a:solidFill>
                <a:latin typeface="HelveticaNeueLT Pro 55 Roman" panose="020B0604020202020204" pitchFamily="34" charset="77"/>
              </a:defRPr>
            </a:lvl3pPr>
            <a:lvl4pPr marL="1371566" indent="0">
              <a:buFont typeface="Arial" panose="020B0604020202020204" pitchFamily="34" charset="0"/>
              <a:buNone/>
              <a:defRPr sz="900" b="0" i="0">
                <a:solidFill>
                  <a:srgbClr val="454546"/>
                </a:solidFill>
                <a:latin typeface="HelveticaNeueLT Pro 55 Roman" panose="020B0604020202020204" pitchFamily="34" charset="77"/>
              </a:defRPr>
            </a:lvl4pPr>
            <a:lvl5pPr marL="1828755" indent="0">
              <a:buNone/>
              <a:defRPr b="0" i="0">
                <a:latin typeface="HelveticaNeueLT Std Thin" panose="020B0403020202020204" pitchFamily="34" charset="0"/>
              </a:defRPr>
            </a:lvl5pPr>
          </a:lstStyle>
          <a:p>
            <a:pPr lvl="0"/>
            <a:r>
              <a:rPr lang="en-GB"/>
              <a:t>Second level</a:t>
            </a:r>
          </a:p>
          <a:p>
            <a:pPr lvl="1"/>
            <a:r>
              <a:rPr lang="en-GB"/>
              <a:t>Third level</a:t>
            </a:r>
          </a:p>
          <a:p>
            <a:pPr lvl="2"/>
            <a:r>
              <a:rPr lang="en-GB"/>
              <a:t>Fourth level</a:t>
            </a:r>
          </a:p>
          <a:p>
            <a:pPr lvl="3"/>
            <a:r>
              <a:rPr lang="en-GB"/>
              <a:t>Fifth level</a:t>
            </a:r>
            <a:endParaRPr lang="en-US"/>
          </a:p>
        </p:txBody>
      </p:sp>
      <p:sp>
        <p:nvSpPr>
          <p:cNvPr id="6" name="Title 1">
            <a:extLst>
              <a:ext uri="{FF2B5EF4-FFF2-40B4-BE49-F238E27FC236}">
                <a16:creationId xmlns:a16="http://schemas.microsoft.com/office/drawing/2014/main" id="{1C467E4A-CC9D-E041-8263-9CCBD5B47DBE}"/>
              </a:ext>
            </a:extLst>
          </p:cNvPr>
          <p:cNvSpPr>
            <a:spLocks noGrp="1"/>
          </p:cNvSpPr>
          <p:nvPr>
            <p:ph type="title"/>
          </p:nvPr>
        </p:nvSpPr>
        <p:spPr>
          <a:xfrm>
            <a:off x="497523" y="780175"/>
            <a:ext cx="3160077" cy="1979958"/>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10" name="Graphic 9">
            <a:extLst>
              <a:ext uri="{FF2B5EF4-FFF2-40B4-BE49-F238E27FC236}">
                <a16:creationId xmlns:a16="http://schemas.microsoft.com/office/drawing/2014/main" id="{62D08151-A5C6-7141-A74A-90A3B0E8C87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4908" t="62631" r="25523" b="11691"/>
          <a:stretch/>
        </p:blipFill>
        <p:spPr>
          <a:xfrm flipH="1">
            <a:off x="0" y="2760133"/>
            <a:ext cx="6320589" cy="3878396"/>
          </a:xfrm>
          <a:prstGeom prst="rect">
            <a:avLst/>
          </a:prstGeom>
        </p:spPr>
      </p:pic>
      <p:sp>
        <p:nvSpPr>
          <p:cNvPr id="3" name="Graphic 8">
            <a:extLst>
              <a:ext uri="{FF2B5EF4-FFF2-40B4-BE49-F238E27FC236}">
                <a16:creationId xmlns:a16="http://schemas.microsoft.com/office/drawing/2014/main" id="{51F6A8F6-B6A4-DCC3-2827-E96408C7DD90}"/>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07C46133-972D-3BB1-D80A-0D003C85304B}"/>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3307081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3F1679-BC23-A749-A1A2-1A4F9116E337}"/>
              </a:ext>
            </a:extLst>
          </p:cNvPr>
          <p:cNvSpPr>
            <a:spLocks noGrp="1"/>
          </p:cNvSpPr>
          <p:nvPr>
            <p:ph type="title" hasCustomPrompt="1"/>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What is Megawatt Dispatch?</a:t>
            </a:r>
            <a:endParaRPr lang="en-US"/>
          </a:p>
        </p:txBody>
      </p:sp>
      <p:pic>
        <p:nvPicPr>
          <p:cNvPr id="7" name="Graphic 6">
            <a:extLst>
              <a:ext uri="{FF2B5EF4-FFF2-40B4-BE49-F238E27FC236}">
                <a16:creationId xmlns:a16="http://schemas.microsoft.com/office/drawing/2014/main" id="{C0FE70B6-EEC7-A347-BD89-843E2380954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75590" y="2105856"/>
            <a:ext cx="7243165" cy="3799199"/>
          </a:xfrm>
          <a:prstGeom prst="rect">
            <a:avLst/>
          </a:prstGeom>
        </p:spPr>
      </p:pic>
      <p:pic>
        <p:nvPicPr>
          <p:cNvPr id="2" name="Picture 1">
            <a:extLst>
              <a:ext uri="{FF2B5EF4-FFF2-40B4-BE49-F238E27FC236}">
                <a16:creationId xmlns:a16="http://schemas.microsoft.com/office/drawing/2014/main" id="{A39A2BB4-FA85-19B2-C667-295711B2E8EA}"/>
              </a:ext>
            </a:extLst>
          </p:cNvPr>
          <p:cNvPicPr>
            <a:picLocks noChangeAspect="1"/>
          </p:cNvPicPr>
          <p:nvPr userDrawn="1"/>
        </p:nvPicPr>
        <p:blipFill>
          <a:blip r:embed="rId4"/>
          <a:stretch>
            <a:fillRect/>
          </a:stretch>
        </p:blipFill>
        <p:spPr>
          <a:xfrm>
            <a:off x="-18960" y="5384305"/>
            <a:ext cx="12210960" cy="1318732"/>
          </a:xfrm>
          <a:prstGeom prst="rect">
            <a:avLst/>
          </a:prstGeom>
        </p:spPr>
      </p:pic>
      <p:pic>
        <p:nvPicPr>
          <p:cNvPr id="3" name="Picture 2">
            <a:extLst>
              <a:ext uri="{FF2B5EF4-FFF2-40B4-BE49-F238E27FC236}">
                <a16:creationId xmlns:a16="http://schemas.microsoft.com/office/drawing/2014/main" id="{E7E672B8-44CD-5213-AFAB-4608A2C08569}"/>
              </a:ext>
            </a:extLst>
          </p:cNvPr>
          <p:cNvPicPr>
            <a:picLocks noChangeAspect="1"/>
          </p:cNvPicPr>
          <p:nvPr userDrawn="1"/>
        </p:nvPicPr>
        <p:blipFill>
          <a:blip r:embed="rId5"/>
          <a:stretch>
            <a:fillRect/>
          </a:stretch>
        </p:blipFill>
        <p:spPr>
          <a:xfrm>
            <a:off x="-18960" y="6197485"/>
            <a:ext cx="12244931" cy="660515"/>
          </a:xfrm>
          <a:prstGeom prst="rect">
            <a:avLst/>
          </a:prstGeom>
        </p:spPr>
      </p:pic>
      <p:pic>
        <p:nvPicPr>
          <p:cNvPr id="4" name="Picture 3">
            <a:extLst>
              <a:ext uri="{FF2B5EF4-FFF2-40B4-BE49-F238E27FC236}">
                <a16:creationId xmlns:a16="http://schemas.microsoft.com/office/drawing/2014/main" id="{2AACDA85-5142-FA38-C5D9-B13050D5D71E}"/>
              </a:ext>
            </a:extLst>
          </p:cNvPr>
          <p:cNvPicPr>
            <a:picLocks noChangeAspect="1"/>
          </p:cNvPicPr>
          <p:nvPr userDrawn="1"/>
        </p:nvPicPr>
        <p:blipFill>
          <a:blip r:embed="rId6"/>
          <a:srcRect/>
          <a:stretch/>
        </p:blipFill>
        <p:spPr>
          <a:xfrm>
            <a:off x="11423087" y="6426740"/>
            <a:ext cx="404055" cy="157424"/>
          </a:xfrm>
          <a:prstGeom prst="rect">
            <a:avLst/>
          </a:prstGeom>
        </p:spPr>
      </p:pic>
      <p:sp>
        <p:nvSpPr>
          <p:cNvPr id="8" name="TextBox 7">
            <a:extLst>
              <a:ext uri="{FF2B5EF4-FFF2-40B4-BE49-F238E27FC236}">
                <a16:creationId xmlns:a16="http://schemas.microsoft.com/office/drawing/2014/main" id="{FE536293-631C-45D4-8572-E90BF026F944}"/>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
        <p:nvSpPr>
          <p:cNvPr id="20" name="Rectangle: Rounded Corners 19">
            <a:extLst>
              <a:ext uri="{FF2B5EF4-FFF2-40B4-BE49-F238E27FC236}">
                <a16:creationId xmlns:a16="http://schemas.microsoft.com/office/drawing/2014/main" id="{7B762D8E-D6F0-48ED-B90C-7DDCF7BFC84E}"/>
              </a:ext>
            </a:extLst>
          </p:cNvPr>
          <p:cNvSpPr/>
          <p:nvPr userDrawn="1"/>
        </p:nvSpPr>
        <p:spPr>
          <a:xfrm>
            <a:off x="1656209" y="2044766"/>
            <a:ext cx="2389875" cy="13187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b="1"/>
              <a:t>Registration</a:t>
            </a:r>
            <a:r>
              <a:rPr lang="en-GB" sz="1000"/>
              <a:t> in Single Market Platform</a:t>
            </a:r>
            <a:br>
              <a:rPr lang="en-GB" sz="1000"/>
            </a:br>
            <a:r>
              <a:rPr lang="en-GB" sz="1000"/>
              <a:t>(SMP)</a:t>
            </a:r>
          </a:p>
          <a:p>
            <a:pPr algn="ctr"/>
            <a:endParaRPr lang="en-GB" sz="1000"/>
          </a:p>
          <a:p>
            <a:pPr marL="171446" indent="-171446" algn="l">
              <a:buFont typeface="Arial" panose="020B0604020202020204" pitchFamily="34" charset="0"/>
              <a:buChar char="•"/>
            </a:pPr>
            <a:r>
              <a:rPr lang="en-GB" sz="1000"/>
              <a:t>Provider enters into tripartite agreement between ESO, DNO.</a:t>
            </a:r>
          </a:p>
          <a:p>
            <a:pPr marL="171446" indent="-171446" algn="l">
              <a:buFont typeface="Arial" panose="020B0604020202020204" pitchFamily="34" charset="0"/>
              <a:buChar char="•"/>
            </a:pPr>
            <a:r>
              <a:rPr lang="en-GB" sz="1000"/>
              <a:t>DER provides visibility and control to ESO.</a:t>
            </a:r>
          </a:p>
          <a:p>
            <a:pPr algn="ctr"/>
            <a:endParaRPr lang="en-GB" sz="1000"/>
          </a:p>
        </p:txBody>
      </p:sp>
      <p:sp>
        <p:nvSpPr>
          <p:cNvPr id="21" name="Rectangle: Rounded Corners 20">
            <a:extLst>
              <a:ext uri="{FF2B5EF4-FFF2-40B4-BE49-F238E27FC236}">
                <a16:creationId xmlns:a16="http://schemas.microsoft.com/office/drawing/2014/main" id="{263F0B47-AB45-4D83-A441-F0B5FC5930D3}"/>
              </a:ext>
            </a:extLst>
          </p:cNvPr>
          <p:cNvSpPr/>
          <p:nvPr userDrawn="1"/>
        </p:nvSpPr>
        <p:spPr>
          <a:xfrm>
            <a:off x="4489311" y="2385259"/>
            <a:ext cx="1075387" cy="63774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b="1"/>
              <a:t>Scheduling </a:t>
            </a:r>
            <a:r>
              <a:rPr lang="en-GB" sz="1000"/>
              <a:t>– Bespoke tool</a:t>
            </a:r>
          </a:p>
        </p:txBody>
      </p:sp>
      <p:sp>
        <p:nvSpPr>
          <p:cNvPr id="22" name="Rectangle: Rounded Corners 21">
            <a:extLst>
              <a:ext uri="{FF2B5EF4-FFF2-40B4-BE49-F238E27FC236}">
                <a16:creationId xmlns:a16="http://schemas.microsoft.com/office/drawing/2014/main" id="{D1D66D4B-302C-4A4A-8D3D-BB702BCA9874}"/>
              </a:ext>
            </a:extLst>
          </p:cNvPr>
          <p:cNvSpPr/>
          <p:nvPr userDrawn="1"/>
        </p:nvSpPr>
        <p:spPr>
          <a:xfrm>
            <a:off x="6007924" y="2044766"/>
            <a:ext cx="2389875" cy="13187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b="1"/>
              <a:t>Dispatch </a:t>
            </a:r>
            <a:r>
              <a:rPr lang="en-GB" sz="1000"/>
              <a:t>– Through ASDP</a:t>
            </a:r>
          </a:p>
          <a:p>
            <a:pPr algn="ctr"/>
            <a:r>
              <a:rPr lang="en-GB" sz="1000"/>
              <a:t>Including operational metering</a:t>
            </a:r>
          </a:p>
          <a:p>
            <a:pPr algn="ctr"/>
            <a:endParaRPr lang="en-GB" sz="1000"/>
          </a:p>
          <a:p>
            <a:pPr marL="171446" indent="-171446" algn="l">
              <a:buFont typeface="Arial" panose="020B0604020202020204" pitchFamily="34" charset="0"/>
              <a:buChar char="•"/>
            </a:pPr>
            <a:r>
              <a:rPr lang="en-GB" sz="1000"/>
              <a:t>Data sent and received from DNO through MPLS link.</a:t>
            </a:r>
          </a:p>
          <a:p>
            <a:pPr marL="0" indent="0" algn="l">
              <a:buFont typeface="Arial" panose="020B0604020202020204" pitchFamily="34" charset="0"/>
              <a:buNone/>
            </a:pPr>
            <a:endParaRPr lang="en-GB" sz="1000"/>
          </a:p>
        </p:txBody>
      </p:sp>
      <p:sp>
        <p:nvSpPr>
          <p:cNvPr id="23" name="Rectangle: Rounded Corners 22">
            <a:extLst>
              <a:ext uri="{FF2B5EF4-FFF2-40B4-BE49-F238E27FC236}">
                <a16:creationId xmlns:a16="http://schemas.microsoft.com/office/drawing/2014/main" id="{0CFE5563-E70F-47F5-A479-3A68346127D0}"/>
              </a:ext>
            </a:extLst>
          </p:cNvPr>
          <p:cNvSpPr/>
          <p:nvPr userDrawn="1"/>
        </p:nvSpPr>
        <p:spPr>
          <a:xfrm>
            <a:off x="8841025" y="2385236"/>
            <a:ext cx="1075387" cy="63774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b="1"/>
              <a:t>Settlements </a:t>
            </a:r>
            <a:r>
              <a:rPr lang="en-GB" sz="1000"/>
              <a:t>– Through Salesforce</a:t>
            </a:r>
          </a:p>
        </p:txBody>
      </p:sp>
      <p:sp>
        <p:nvSpPr>
          <p:cNvPr id="5" name="TextBox 4">
            <a:extLst>
              <a:ext uri="{FF2B5EF4-FFF2-40B4-BE49-F238E27FC236}">
                <a16:creationId xmlns:a16="http://schemas.microsoft.com/office/drawing/2014/main" id="{E0D14CF9-916E-4213-954E-F0F6B1260085}"/>
              </a:ext>
            </a:extLst>
          </p:cNvPr>
          <p:cNvSpPr txBox="1"/>
          <p:nvPr userDrawn="1"/>
        </p:nvSpPr>
        <p:spPr>
          <a:xfrm>
            <a:off x="625642" y="3958390"/>
            <a:ext cx="4980851" cy="646331"/>
          </a:xfrm>
          <a:prstGeom prst="rect">
            <a:avLst/>
          </a:prstGeom>
        </p:spPr>
        <p:txBody>
          <a:bodyPr wrap="none" rtlCol="0">
            <a:spAutoFit/>
          </a:bodyPr>
          <a:lstStyle/>
          <a:p>
            <a:pPr marL="171446" indent="-171446" algn="l">
              <a:buFont typeface="Arial" panose="020B0604020202020204" pitchFamily="34" charset="0"/>
              <a:buChar char="•"/>
            </a:pPr>
            <a:r>
              <a:rPr lang="en-GB" sz="900">
                <a:solidFill>
                  <a:srgbClr val="454546"/>
                </a:solidFill>
                <a:latin typeface="HelveticaNeueLT Pro 55 Roman" panose="020B0604020202020204" pitchFamily="34" charset="77"/>
                <a:ea typeface="12 pt. Helvetica* 45 Light   02" panose="02000403000000020004" pitchFamily="2" charset="0"/>
              </a:rPr>
              <a:t>Turn down to zero service.</a:t>
            </a:r>
          </a:p>
          <a:p>
            <a:pPr marL="171446" indent="-171446" algn="l">
              <a:buFont typeface="Arial" panose="020B0604020202020204" pitchFamily="34" charset="0"/>
              <a:buChar char="•"/>
            </a:pPr>
            <a:r>
              <a:rPr lang="en-GB" sz="900">
                <a:solidFill>
                  <a:srgbClr val="454546"/>
                </a:solidFill>
                <a:latin typeface="HelveticaNeueLT Pro 55 Roman" panose="020B0604020202020204" pitchFamily="34" charset="77"/>
                <a:ea typeface="12 pt. Helvetica* 45 Light   02" panose="02000403000000020004" pitchFamily="2" charset="0"/>
              </a:rPr>
              <a:t>Used intra-day to manage transmission thermal constraints.</a:t>
            </a:r>
          </a:p>
          <a:p>
            <a:pPr marL="171446" indent="-171446" algn="l">
              <a:buFont typeface="Arial" panose="020B0604020202020204" pitchFamily="34" charset="0"/>
              <a:buChar char="•"/>
            </a:pPr>
            <a:r>
              <a:rPr lang="en-GB" sz="900">
                <a:solidFill>
                  <a:srgbClr val="454546"/>
                </a:solidFill>
                <a:latin typeface="HelveticaNeueLT Pro 55 Roman" panose="020B0604020202020204" pitchFamily="34" charset="77"/>
                <a:ea typeface="12 pt. Helvetica* 45 Light   02" panose="02000403000000020004" pitchFamily="2" charset="0"/>
              </a:rPr>
              <a:t>To be trialled with National Grid Electricity Distribution and UK Power Networks at 8 GSPs.</a:t>
            </a:r>
          </a:p>
          <a:p>
            <a:pPr marL="171446" indent="-171446" algn="l">
              <a:buFont typeface="Arial" panose="020B0604020202020204" pitchFamily="34" charset="0"/>
              <a:buChar char="•"/>
            </a:pPr>
            <a:r>
              <a:rPr lang="en-GB" sz="900">
                <a:solidFill>
                  <a:srgbClr val="454546"/>
                </a:solidFill>
                <a:latin typeface="HelveticaNeueLT Pro 55 Roman" panose="020B0604020202020204" pitchFamily="34" charset="77"/>
                <a:ea typeface="12 pt. Helvetica* 45 Light   02" panose="02000403000000020004" pitchFamily="2" charset="0"/>
              </a:rPr>
              <a:t>Utilises legacy DERMS/ANM and SCADA (</a:t>
            </a:r>
            <a:r>
              <a:rPr lang="en-GB" sz="900" err="1">
                <a:solidFill>
                  <a:srgbClr val="454546"/>
                </a:solidFill>
                <a:latin typeface="HelveticaNeueLT Pro 55 Roman" panose="020B0604020202020204" pitchFamily="34" charset="77"/>
                <a:ea typeface="12 pt. Helvetica* 45 Light   02" panose="02000403000000020004" pitchFamily="2" charset="0"/>
              </a:rPr>
              <a:t>PowerOn</a:t>
            </a:r>
            <a:r>
              <a:rPr lang="en-GB" sz="900">
                <a:solidFill>
                  <a:srgbClr val="454546"/>
                </a:solidFill>
                <a:latin typeface="HelveticaNeueLT Pro 55 Roman" panose="020B0604020202020204" pitchFamily="34" charset="77"/>
                <a:ea typeface="12 pt. Helvetica* 45 Light   02" panose="02000403000000020004" pitchFamily="2" charset="0"/>
              </a:rPr>
              <a:t>) systems.</a:t>
            </a:r>
          </a:p>
        </p:txBody>
      </p:sp>
    </p:spTree>
    <p:extLst>
      <p:ext uri="{BB962C8B-B14F-4D97-AF65-F5344CB8AC3E}">
        <p14:creationId xmlns:p14="http://schemas.microsoft.com/office/powerpoint/2010/main" val="2965927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3F1679-BC23-A749-A1A2-1A4F9116E337}"/>
              </a:ext>
            </a:extLst>
          </p:cNvPr>
          <p:cNvSpPr>
            <a:spLocks noGrp="1"/>
          </p:cNvSpPr>
          <p:nvPr>
            <p:ph type="title" hasCustomPrompt="1"/>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What has been delivered?</a:t>
            </a:r>
            <a:endParaRPr lang="en-US"/>
          </a:p>
        </p:txBody>
      </p:sp>
      <p:pic>
        <p:nvPicPr>
          <p:cNvPr id="7" name="Graphic 6">
            <a:extLst>
              <a:ext uri="{FF2B5EF4-FFF2-40B4-BE49-F238E27FC236}">
                <a16:creationId xmlns:a16="http://schemas.microsoft.com/office/drawing/2014/main" id="{C0FE70B6-EEC7-A347-BD89-843E2380954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75590" y="2105856"/>
            <a:ext cx="7243165" cy="3799199"/>
          </a:xfrm>
          <a:prstGeom prst="rect">
            <a:avLst/>
          </a:prstGeom>
        </p:spPr>
      </p:pic>
      <p:pic>
        <p:nvPicPr>
          <p:cNvPr id="2" name="Picture 1">
            <a:extLst>
              <a:ext uri="{FF2B5EF4-FFF2-40B4-BE49-F238E27FC236}">
                <a16:creationId xmlns:a16="http://schemas.microsoft.com/office/drawing/2014/main" id="{A39A2BB4-FA85-19B2-C667-295711B2E8EA}"/>
              </a:ext>
            </a:extLst>
          </p:cNvPr>
          <p:cNvPicPr>
            <a:picLocks noChangeAspect="1"/>
          </p:cNvPicPr>
          <p:nvPr userDrawn="1"/>
        </p:nvPicPr>
        <p:blipFill>
          <a:blip r:embed="rId4"/>
          <a:stretch>
            <a:fillRect/>
          </a:stretch>
        </p:blipFill>
        <p:spPr>
          <a:xfrm>
            <a:off x="-18960" y="5384305"/>
            <a:ext cx="12210960" cy="1318732"/>
          </a:xfrm>
          <a:prstGeom prst="rect">
            <a:avLst/>
          </a:prstGeom>
        </p:spPr>
      </p:pic>
      <p:pic>
        <p:nvPicPr>
          <p:cNvPr id="3" name="Picture 2">
            <a:extLst>
              <a:ext uri="{FF2B5EF4-FFF2-40B4-BE49-F238E27FC236}">
                <a16:creationId xmlns:a16="http://schemas.microsoft.com/office/drawing/2014/main" id="{E7E672B8-44CD-5213-AFAB-4608A2C08569}"/>
              </a:ext>
            </a:extLst>
          </p:cNvPr>
          <p:cNvPicPr>
            <a:picLocks noChangeAspect="1"/>
          </p:cNvPicPr>
          <p:nvPr userDrawn="1"/>
        </p:nvPicPr>
        <p:blipFill>
          <a:blip r:embed="rId5"/>
          <a:stretch>
            <a:fillRect/>
          </a:stretch>
        </p:blipFill>
        <p:spPr>
          <a:xfrm>
            <a:off x="-18960" y="6197485"/>
            <a:ext cx="12244931" cy="660515"/>
          </a:xfrm>
          <a:prstGeom prst="rect">
            <a:avLst/>
          </a:prstGeom>
        </p:spPr>
      </p:pic>
      <p:pic>
        <p:nvPicPr>
          <p:cNvPr id="4" name="Picture 3">
            <a:extLst>
              <a:ext uri="{FF2B5EF4-FFF2-40B4-BE49-F238E27FC236}">
                <a16:creationId xmlns:a16="http://schemas.microsoft.com/office/drawing/2014/main" id="{2AACDA85-5142-FA38-C5D9-B13050D5D71E}"/>
              </a:ext>
            </a:extLst>
          </p:cNvPr>
          <p:cNvPicPr>
            <a:picLocks noChangeAspect="1"/>
          </p:cNvPicPr>
          <p:nvPr userDrawn="1"/>
        </p:nvPicPr>
        <p:blipFill>
          <a:blip r:embed="rId6"/>
          <a:srcRect/>
          <a:stretch/>
        </p:blipFill>
        <p:spPr>
          <a:xfrm>
            <a:off x="11423087" y="6426740"/>
            <a:ext cx="404055" cy="157424"/>
          </a:xfrm>
          <a:prstGeom prst="rect">
            <a:avLst/>
          </a:prstGeom>
        </p:spPr>
      </p:pic>
      <p:sp>
        <p:nvSpPr>
          <p:cNvPr id="8" name="TextBox 7">
            <a:extLst>
              <a:ext uri="{FF2B5EF4-FFF2-40B4-BE49-F238E27FC236}">
                <a16:creationId xmlns:a16="http://schemas.microsoft.com/office/drawing/2014/main" id="{FE536293-631C-45D4-8572-E90BF026F944}"/>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
        <p:nvSpPr>
          <p:cNvPr id="20" name="Rectangle: Rounded Corners 19">
            <a:extLst>
              <a:ext uri="{FF2B5EF4-FFF2-40B4-BE49-F238E27FC236}">
                <a16:creationId xmlns:a16="http://schemas.microsoft.com/office/drawing/2014/main" id="{7B762D8E-D6F0-48ED-B90C-7DDCF7BFC84E}"/>
              </a:ext>
            </a:extLst>
          </p:cNvPr>
          <p:cNvSpPr/>
          <p:nvPr userDrawn="1"/>
        </p:nvSpPr>
        <p:spPr>
          <a:xfrm>
            <a:off x="1742719" y="2110269"/>
            <a:ext cx="2389875" cy="13187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000" b="1"/>
              <a:t>Registration</a:t>
            </a:r>
          </a:p>
          <a:p>
            <a:pPr algn="ctr"/>
            <a:endParaRPr lang="en-GB" sz="1000"/>
          </a:p>
          <a:p>
            <a:pPr marL="171446" indent="-171446" algn="ctr">
              <a:buFont typeface="Arial" panose="020B0604020202020204" pitchFamily="34" charset="0"/>
              <a:buChar char="•"/>
            </a:pPr>
            <a:r>
              <a:rPr lang="en-GB" sz="1000"/>
              <a:t>Added to SMP in release 13 (Dec-22)</a:t>
            </a:r>
          </a:p>
        </p:txBody>
      </p:sp>
      <p:sp>
        <p:nvSpPr>
          <p:cNvPr id="23" name="Rectangle: Rounded Corners 22">
            <a:extLst>
              <a:ext uri="{FF2B5EF4-FFF2-40B4-BE49-F238E27FC236}">
                <a16:creationId xmlns:a16="http://schemas.microsoft.com/office/drawing/2014/main" id="{0CFE5563-E70F-47F5-A479-3A68346127D0}"/>
              </a:ext>
            </a:extLst>
          </p:cNvPr>
          <p:cNvSpPr/>
          <p:nvPr userDrawn="1"/>
        </p:nvSpPr>
        <p:spPr>
          <a:xfrm>
            <a:off x="8582633" y="2510020"/>
            <a:ext cx="1538407" cy="6377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00" b="1"/>
              <a:t>Settlements </a:t>
            </a:r>
            <a:r>
              <a:rPr lang="en-GB" sz="1000"/>
              <a:t> </a:t>
            </a:r>
          </a:p>
          <a:p>
            <a:pPr algn="ctr"/>
            <a:endParaRPr lang="en-GB" sz="1000"/>
          </a:p>
          <a:p>
            <a:pPr marL="171446" indent="-171446" algn="l">
              <a:buFont typeface="Arial" panose="020B0604020202020204" pitchFamily="34" charset="0"/>
              <a:buChar char="•"/>
            </a:pPr>
            <a:r>
              <a:rPr lang="en-GB" sz="1000"/>
              <a:t>Under development</a:t>
            </a:r>
          </a:p>
        </p:txBody>
      </p:sp>
      <p:sp>
        <p:nvSpPr>
          <p:cNvPr id="12" name="Rectangle: Rounded Corners 11">
            <a:extLst>
              <a:ext uri="{FF2B5EF4-FFF2-40B4-BE49-F238E27FC236}">
                <a16:creationId xmlns:a16="http://schemas.microsoft.com/office/drawing/2014/main" id="{87AC9DB5-87BF-47F1-9199-29A45AF0E68D}"/>
              </a:ext>
            </a:extLst>
          </p:cNvPr>
          <p:cNvSpPr/>
          <p:nvPr userDrawn="1"/>
        </p:nvSpPr>
        <p:spPr>
          <a:xfrm>
            <a:off x="6586778" y="2481569"/>
            <a:ext cx="1538407" cy="6377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00" b="1"/>
              <a:t>Dispatch </a:t>
            </a:r>
            <a:r>
              <a:rPr lang="en-GB" sz="1000"/>
              <a:t> </a:t>
            </a:r>
          </a:p>
          <a:p>
            <a:pPr algn="ctr"/>
            <a:endParaRPr lang="en-GB" sz="1000"/>
          </a:p>
          <a:p>
            <a:pPr marL="171446" indent="-171446" algn="l">
              <a:buFont typeface="Arial" panose="020B0604020202020204" pitchFamily="34" charset="0"/>
              <a:buChar char="•"/>
            </a:pPr>
            <a:r>
              <a:rPr lang="en-GB" sz="1000"/>
              <a:t>Under development</a:t>
            </a:r>
          </a:p>
        </p:txBody>
      </p:sp>
      <p:sp>
        <p:nvSpPr>
          <p:cNvPr id="13" name="Rectangle: Rounded Corners 12">
            <a:extLst>
              <a:ext uri="{FF2B5EF4-FFF2-40B4-BE49-F238E27FC236}">
                <a16:creationId xmlns:a16="http://schemas.microsoft.com/office/drawing/2014/main" id="{050E279A-1939-417B-A9C0-15B1458670ED}"/>
              </a:ext>
            </a:extLst>
          </p:cNvPr>
          <p:cNvSpPr/>
          <p:nvPr userDrawn="1"/>
        </p:nvSpPr>
        <p:spPr>
          <a:xfrm>
            <a:off x="4590040" y="2442419"/>
            <a:ext cx="1539291" cy="654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Scheduling </a:t>
            </a:r>
            <a:endParaRPr lang="en-GB" sz="1000"/>
          </a:p>
          <a:p>
            <a:pPr algn="ctr"/>
            <a:endParaRPr lang="en-GB" sz="1000"/>
          </a:p>
          <a:p>
            <a:pPr marL="171446" indent="-171446" algn="l">
              <a:buFont typeface="Arial" panose="020B0604020202020204" pitchFamily="34" charset="0"/>
              <a:buChar char="•"/>
            </a:pPr>
            <a:r>
              <a:rPr lang="en-GB" sz="1000"/>
              <a:t>Currently undergoing testing</a:t>
            </a:r>
          </a:p>
        </p:txBody>
      </p:sp>
    </p:spTree>
    <p:extLst>
      <p:ext uri="{BB962C8B-B14F-4D97-AF65-F5344CB8AC3E}">
        <p14:creationId xmlns:p14="http://schemas.microsoft.com/office/powerpoint/2010/main" val="2404825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mploye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D9B2882-406D-0A4D-BF70-0A3D2EB58AEE}"/>
              </a:ext>
            </a:extLst>
          </p:cNvPr>
          <p:cNvSpPr>
            <a:spLocks noGrp="1"/>
          </p:cNvSpPr>
          <p:nvPr>
            <p:ph type="body" sz="quarter" idx="11" hasCustomPrompt="1"/>
          </p:nvPr>
        </p:nvSpPr>
        <p:spPr>
          <a:xfrm>
            <a:off x="8469129" y="1410227"/>
            <a:ext cx="2036041" cy="258700"/>
          </a:xfrm>
          <a:prstGeom prst="rect">
            <a:avLst/>
          </a:prstGeom>
        </p:spPr>
        <p:txBody>
          <a:bodyPr lIns="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3" name="Text Placeholder 12">
            <a:extLst>
              <a:ext uri="{FF2B5EF4-FFF2-40B4-BE49-F238E27FC236}">
                <a16:creationId xmlns:a16="http://schemas.microsoft.com/office/drawing/2014/main" id="{98B15EC4-7827-AD44-9BF2-5FF8608DDB43}"/>
              </a:ext>
            </a:extLst>
          </p:cNvPr>
          <p:cNvSpPr>
            <a:spLocks noGrp="1"/>
          </p:cNvSpPr>
          <p:nvPr>
            <p:ph type="body" sz="quarter" idx="12" hasCustomPrompt="1"/>
          </p:nvPr>
        </p:nvSpPr>
        <p:spPr>
          <a:xfrm>
            <a:off x="8469128" y="1583687"/>
            <a:ext cx="2036763" cy="258700"/>
          </a:xfrm>
          <a:prstGeom prst="rect">
            <a:avLst/>
          </a:prstGeom>
        </p:spPr>
        <p:txBody>
          <a:bodyPr lIns="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4" name="Text Placeholder 10">
            <a:extLst>
              <a:ext uri="{FF2B5EF4-FFF2-40B4-BE49-F238E27FC236}">
                <a16:creationId xmlns:a16="http://schemas.microsoft.com/office/drawing/2014/main" id="{25FD1F12-AD2C-7341-8AFB-CDB935BA9898}"/>
              </a:ext>
            </a:extLst>
          </p:cNvPr>
          <p:cNvSpPr>
            <a:spLocks noGrp="1"/>
          </p:cNvSpPr>
          <p:nvPr>
            <p:ph type="body" sz="quarter" idx="13" hasCustomPrompt="1"/>
          </p:nvPr>
        </p:nvSpPr>
        <p:spPr>
          <a:xfrm>
            <a:off x="7922725" y="3280529"/>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5" name="Text Placeholder 12">
            <a:extLst>
              <a:ext uri="{FF2B5EF4-FFF2-40B4-BE49-F238E27FC236}">
                <a16:creationId xmlns:a16="http://schemas.microsoft.com/office/drawing/2014/main" id="{DEAA0E9D-C17D-9848-AED5-206761E20B8A}"/>
              </a:ext>
            </a:extLst>
          </p:cNvPr>
          <p:cNvSpPr>
            <a:spLocks noGrp="1"/>
          </p:cNvSpPr>
          <p:nvPr>
            <p:ph type="body" sz="quarter" idx="14" hasCustomPrompt="1"/>
          </p:nvPr>
        </p:nvSpPr>
        <p:spPr>
          <a:xfrm>
            <a:off x="7922633" y="3453989"/>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6" name="Text Placeholder 10">
            <a:extLst>
              <a:ext uri="{FF2B5EF4-FFF2-40B4-BE49-F238E27FC236}">
                <a16:creationId xmlns:a16="http://schemas.microsoft.com/office/drawing/2014/main" id="{026F6D38-3BF3-A84D-85B0-AF87285D1F22}"/>
              </a:ext>
            </a:extLst>
          </p:cNvPr>
          <p:cNvSpPr>
            <a:spLocks noGrp="1"/>
          </p:cNvSpPr>
          <p:nvPr>
            <p:ph type="body" sz="quarter" idx="15" hasCustomPrompt="1"/>
          </p:nvPr>
        </p:nvSpPr>
        <p:spPr>
          <a:xfrm>
            <a:off x="6087955" y="3280529"/>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7" name="Text Placeholder 12">
            <a:extLst>
              <a:ext uri="{FF2B5EF4-FFF2-40B4-BE49-F238E27FC236}">
                <a16:creationId xmlns:a16="http://schemas.microsoft.com/office/drawing/2014/main" id="{DD7A5CEC-EC14-9F40-AF5A-DE0DD70F29B7}"/>
              </a:ext>
            </a:extLst>
          </p:cNvPr>
          <p:cNvSpPr>
            <a:spLocks noGrp="1"/>
          </p:cNvSpPr>
          <p:nvPr>
            <p:ph type="body" sz="quarter" idx="16" hasCustomPrompt="1"/>
          </p:nvPr>
        </p:nvSpPr>
        <p:spPr>
          <a:xfrm>
            <a:off x="6087863" y="3453989"/>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8" name="Text Placeholder 10">
            <a:extLst>
              <a:ext uri="{FF2B5EF4-FFF2-40B4-BE49-F238E27FC236}">
                <a16:creationId xmlns:a16="http://schemas.microsoft.com/office/drawing/2014/main" id="{8C37767A-9381-684B-AFF3-4BC41ACA71ED}"/>
              </a:ext>
            </a:extLst>
          </p:cNvPr>
          <p:cNvSpPr>
            <a:spLocks noGrp="1"/>
          </p:cNvSpPr>
          <p:nvPr>
            <p:ph type="body" sz="quarter" idx="17" hasCustomPrompt="1"/>
          </p:nvPr>
        </p:nvSpPr>
        <p:spPr>
          <a:xfrm>
            <a:off x="4191057" y="3280529"/>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9" name="Text Placeholder 12">
            <a:extLst>
              <a:ext uri="{FF2B5EF4-FFF2-40B4-BE49-F238E27FC236}">
                <a16:creationId xmlns:a16="http://schemas.microsoft.com/office/drawing/2014/main" id="{30568923-57EA-3244-993A-D090E73CAC81}"/>
              </a:ext>
            </a:extLst>
          </p:cNvPr>
          <p:cNvSpPr>
            <a:spLocks noGrp="1"/>
          </p:cNvSpPr>
          <p:nvPr>
            <p:ph type="body" sz="quarter" idx="18" hasCustomPrompt="1"/>
          </p:nvPr>
        </p:nvSpPr>
        <p:spPr>
          <a:xfrm>
            <a:off x="4190964" y="3453989"/>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0" name="Text Placeholder 10">
            <a:extLst>
              <a:ext uri="{FF2B5EF4-FFF2-40B4-BE49-F238E27FC236}">
                <a16:creationId xmlns:a16="http://schemas.microsoft.com/office/drawing/2014/main" id="{52684357-8BAC-7C47-887A-37917745E901}"/>
              </a:ext>
            </a:extLst>
          </p:cNvPr>
          <p:cNvSpPr>
            <a:spLocks noGrp="1"/>
          </p:cNvSpPr>
          <p:nvPr>
            <p:ph type="body" sz="quarter" idx="19" hasCustomPrompt="1"/>
          </p:nvPr>
        </p:nvSpPr>
        <p:spPr>
          <a:xfrm>
            <a:off x="2361377" y="3280529"/>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1" name="Text Placeholder 12">
            <a:extLst>
              <a:ext uri="{FF2B5EF4-FFF2-40B4-BE49-F238E27FC236}">
                <a16:creationId xmlns:a16="http://schemas.microsoft.com/office/drawing/2014/main" id="{FE757602-E883-0C46-83AF-8B1CEC8D9CED}"/>
              </a:ext>
            </a:extLst>
          </p:cNvPr>
          <p:cNvSpPr>
            <a:spLocks noGrp="1"/>
          </p:cNvSpPr>
          <p:nvPr>
            <p:ph type="body" sz="quarter" idx="20" hasCustomPrompt="1"/>
          </p:nvPr>
        </p:nvSpPr>
        <p:spPr>
          <a:xfrm>
            <a:off x="2361284" y="3453989"/>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2" name="Text Placeholder 10">
            <a:extLst>
              <a:ext uri="{FF2B5EF4-FFF2-40B4-BE49-F238E27FC236}">
                <a16:creationId xmlns:a16="http://schemas.microsoft.com/office/drawing/2014/main" id="{E80E63D6-51AF-9342-84DD-2F397CF5E026}"/>
              </a:ext>
            </a:extLst>
          </p:cNvPr>
          <p:cNvSpPr>
            <a:spLocks noGrp="1"/>
          </p:cNvSpPr>
          <p:nvPr>
            <p:ph type="body" sz="quarter" idx="21" hasCustomPrompt="1"/>
          </p:nvPr>
        </p:nvSpPr>
        <p:spPr>
          <a:xfrm>
            <a:off x="517721" y="3280529"/>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3" name="Text Placeholder 12">
            <a:extLst>
              <a:ext uri="{FF2B5EF4-FFF2-40B4-BE49-F238E27FC236}">
                <a16:creationId xmlns:a16="http://schemas.microsoft.com/office/drawing/2014/main" id="{800E494D-C690-A141-A71E-A48CBF0A61D1}"/>
              </a:ext>
            </a:extLst>
          </p:cNvPr>
          <p:cNvSpPr>
            <a:spLocks noGrp="1"/>
          </p:cNvSpPr>
          <p:nvPr>
            <p:ph type="body" sz="quarter" idx="22" hasCustomPrompt="1"/>
          </p:nvPr>
        </p:nvSpPr>
        <p:spPr>
          <a:xfrm>
            <a:off x="517629" y="3453989"/>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4" name="Text Placeholder 10">
            <a:extLst>
              <a:ext uri="{FF2B5EF4-FFF2-40B4-BE49-F238E27FC236}">
                <a16:creationId xmlns:a16="http://schemas.microsoft.com/office/drawing/2014/main" id="{A23863FE-952A-244D-90F7-688D9A0DDD22}"/>
              </a:ext>
            </a:extLst>
          </p:cNvPr>
          <p:cNvSpPr>
            <a:spLocks noGrp="1"/>
          </p:cNvSpPr>
          <p:nvPr>
            <p:ph type="body" sz="quarter" idx="23" hasCustomPrompt="1"/>
          </p:nvPr>
        </p:nvSpPr>
        <p:spPr>
          <a:xfrm>
            <a:off x="7922725" y="5210981"/>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5" name="Text Placeholder 12">
            <a:extLst>
              <a:ext uri="{FF2B5EF4-FFF2-40B4-BE49-F238E27FC236}">
                <a16:creationId xmlns:a16="http://schemas.microsoft.com/office/drawing/2014/main" id="{A60A29BA-89A0-BA4C-A5D2-BF6E7D66D826}"/>
              </a:ext>
            </a:extLst>
          </p:cNvPr>
          <p:cNvSpPr>
            <a:spLocks noGrp="1"/>
          </p:cNvSpPr>
          <p:nvPr>
            <p:ph type="body" sz="quarter" idx="24" hasCustomPrompt="1"/>
          </p:nvPr>
        </p:nvSpPr>
        <p:spPr>
          <a:xfrm>
            <a:off x="7922633" y="5384441"/>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6" name="Text Placeholder 10">
            <a:extLst>
              <a:ext uri="{FF2B5EF4-FFF2-40B4-BE49-F238E27FC236}">
                <a16:creationId xmlns:a16="http://schemas.microsoft.com/office/drawing/2014/main" id="{89898E1A-7B68-F04E-8DF9-7DF4AC3F2022}"/>
              </a:ext>
            </a:extLst>
          </p:cNvPr>
          <p:cNvSpPr>
            <a:spLocks noGrp="1"/>
          </p:cNvSpPr>
          <p:nvPr>
            <p:ph type="body" sz="quarter" idx="25" hasCustomPrompt="1"/>
          </p:nvPr>
        </p:nvSpPr>
        <p:spPr>
          <a:xfrm>
            <a:off x="6087955" y="5210981"/>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7" name="Text Placeholder 12">
            <a:extLst>
              <a:ext uri="{FF2B5EF4-FFF2-40B4-BE49-F238E27FC236}">
                <a16:creationId xmlns:a16="http://schemas.microsoft.com/office/drawing/2014/main" id="{FE65C65B-35EF-AF42-937E-CB58BD9F5DC3}"/>
              </a:ext>
            </a:extLst>
          </p:cNvPr>
          <p:cNvSpPr>
            <a:spLocks noGrp="1"/>
          </p:cNvSpPr>
          <p:nvPr>
            <p:ph type="body" sz="quarter" idx="26" hasCustomPrompt="1"/>
          </p:nvPr>
        </p:nvSpPr>
        <p:spPr>
          <a:xfrm>
            <a:off x="6087863" y="5384441"/>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8" name="Text Placeholder 10">
            <a:extLst>
              <a:ext uri="{FF2B5EF4-FFF2-40B4-BE49-F238E27FC236}">
                <a16:creationId xmlns:a16="http://schemas.microsoft.com/office/drawing/2014/main" id="{E8818411-28B7-E348-8FC0-16EA9B5CD6E8}"/>
              </a:ext>
            </a:extLst>
          </p:cNvPr>
          <p:cNvSpPr>
            <a:spLocks noGrp="1"/>
          </p:cNvSpPr>
          <p:nvPr>
            <p:ph type="body" sz="quarter" idx="27" hasCustomPrompt="1"/>
          </p:nvPr>
        </p:nvSpPr>
        <p:spPr>
          <a:xfrm>
            <a:off x="4191057" y="5210981"/>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9" name="Text Placeholder 12">
            <a:extLst>
              <a:ext uri="{FF2B5EF4-FFF2-40B4-BE49-F238E27FC236}">
                <a16:creationId xmlns:a16="http://schemas.microsoft.com/office/drawing/2014/main" id="{1D298B64-DB9D-7D4F-85F5-13A6775E23B2}"/>
              </a:ext>
            </a:extLst>
          </p:cNvPr>
          <p:cNvSpPr>
            <a:spLocks noGrp="1"/>
          </p:cNvSpPr>
          <p:nvPr>
            <p:ph type="body" sz="quarter" idx="28" hasCustomPrompt="1"/>
          </p:nvPr>
        </p:nvSpPr>
        <p:spPr>
          <a:xfrm>
            <a:off x="4190964" y="5384441"/>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0" name="Text Placeholder 10">
            <a:extLst>
              <a:ext uri="{FF2B5EF4-FFF2-40B4-BE49-F238E27FC236}">
                <a16:creationId xmlns:a16="http://schemas.microsoft.com/office/drawing/2014/main" id="{CA7EE175-F504-A241-BB9E-4B63D9421241}"/>
              </a:ext>
            </a:extLst>
          </p:cNvPr>
          <p:cNvSpPr>
            <a:spLocks noGrp="1"/>
          </p:cNvSpPr>
          <p:nvPr>
            <p:ph type="body" sz="quarter" idx="29" hasCustomPrompt="1"/>
          </p:nvPr>
        </p:nvSpPr>
        <p:spPr>
          <a:xfrm>
            <a:off x="2361377" y="5210981"/>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31" name="Text Placeholder 12">
            <a:extLst>
              <a:ext uri="{FF2B5EF4-FFF2-40B4-BE49-F238E27FC236}">
                <a16:creationId xmlns:a16="http://schemas.microsoft.com/office/drawing/2014/main" id="{33A5E4BB-C47B-5146-8E48-1E9A4ED09F28}"/>
              </a:ext>
            </a:extLst>
          </p:cNvPr>
          <p:cNvSpPr>
            <a:spLocks noGrp="1"/>
          </p:cNvSpPr>
          <p:nvPr>
            <p:ph type="body" sz="quarter" idx="30" hasCustomPrompt="1"/>
          </p:nvPr>
        </p:nvSpPr>
        <p:spPr>
          <a:xfrm>
            <a:off x="2361284" y="5384441"/>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2" name="Text Placeholder 10">
            <a:extLst>
              <a:ext uri="{FF2B5EF4-FFF2-40B4-BE49-F238E27FC236}">
                <a16:creationId xmlns:a16="http://schemas.microsoft.com/office/drawing/2014/main" id="{CDFCD2CC-774B-7C45-B5EF-4845C476F627}"/>
              </a:ext>
            </a:extLst>
          </p:cNvPr>
          <p:cNvSpPr>
            <a:spLocks noGrp="1"/>
          </p:cNvSpPr>
          <p:nvPr>
            <p:ph type="body" sz="quarter" idx="31" hasCustomPrompt="1"/>
          </p:nvPr>
        </p:nvSpPr>
        <p:spPr>
          <a:xfrm>
            <a:off x="517721" y="5210981"/>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33" name="Text Placeholder 12">
            <a:extLst>
              <a:ext uri="{FF2B5EF4-FFF2-40B4-BE49-F238E27FC236}">
                <a16:creationId xmlns:a16="http://schemas.microsoft.com/office/drawing/2014/main" id="{54099D0C-11DE-564E-87CD-3D7CA122E369}"/>
              </a:ext>
            </a:extLst>
          </p:cNvPr>
          <p:cNvSpPr>
            <a:spLocks noGrp="1"/>
          </p:cNvSpPr>
          <p:nvPr>
            <p:ph type="body" sz="quarter" idx="32" hasCustomPrompt="1"/>
          </p:nvPr>
        </p:nvSpPr>
        <p:spPr>
          <a:xfrm>
            <a:off x="517629" y="5384441"/>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 name="Picture Placeholder 2">
            <a:extLst>
              <a:ext uri="{FF2B5EF4-FFF2-40B4-BE49-F238E27FC236}">
                <a16:creationId xmlns:a16="http://schemas.microsoft.com/office/drawing/2014/main" id="{98E5176D-C25B-0B4F-9953-18721D7311C3}"/>
              </a:ext>
            </a:extLst>
          </p:cNvPr>
          <p:cNvSpPr>
            <a:spLocks noGrp="1"/>
          </p:cNvSpPr>
          <p:nvPr>
            <p:ph type="pic" sz="quarter" idx="33"/>
          </p:nvPr>
        </p:nvSpPr>
        <p:spPr>
          <a:xfrm>
            <a:off x="518540" y="2107293"/>
            <a:ext cx="1643869" cy="1058863"/>
          </a:xfrm>
          <a:prstGeom prst="rect">
            <a:avLst/>
          </a:prstGeom>
          <a:noFill/>
        </p:spPr>
        <p:txBody>
          <a:bodyPr/>
          <a:lstStyle>
            <a:lvl1pPr>
              <a:defRPr sz="1000" b="0" i="0">
                <a:latin typeface="HelveticaNeueLT Pro 55 Roman" panose="020B0604020202020204" pitchFamily="34" charset="77"/>
              </a:defRPr>
            </a:lvl1pPr>
          </a:lstStyle>
          <a:p>
            <a:endParaRPr lang="en-US"/>
          </a:p>
        </p:txBody>
      </p:sp>
      <p:sp>
        <p:nvSpPr>
          <p:cNvPr id="34" name="Picture Placeholder 2">
            <a:extLst>
              <a:ext uri="{FF2B5EF4-FFF2-40B4-BE49-F238E27FC236}">
                <a16:creationId xmlns:a16="http://schemas.microsoft.com/office/drawing/2014/main" id="{3034D6EA-24FA-B44E-B175-A69466B69136}"/>
              </a:ext>
            </a:extLst>
          </p:cNvPr>
          <p:cNvSpPr>
            <a:spLocks noGrp="1"/>
          </p:cNvSpPr>
          <p:nvPr>
            <p:ph type="pic" sz="quarter" idx="34"/>
          </p:nvPr>
        </p:nvSpPr>
        <p:spPr>
          <a:xfrm>
            <a:off x="2361402" y="2107293"/>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5" name="Picture Placeholder 2">
            <a:extLst>
              <a:ext uri="{FF2B5EF4-FFF2-40B4-BE49-F238E27FC236}">
                <a16:creationId xmlns:a16="http://schemas.microsoft.com/office/drawing/2014/main" id="{F6C71354-D9C6-0944-A6F7-99F3174B5B91}"/>
              </a:ext>
            </a:extLst>
          </p:cNvPr>
          <p:cNvSpPr>
            <a:spLocks noGrp="1"/>
          </p:cNvSpPr>
          <p:nvPr>
            <p:ph type="pic" sz="quarter" idx="35"/>
          </p:nvPr>
        </p:nvSpPr>
        <p:spPr>
          <a:xfrm>
            <a:off x="4197454" y="2107293"/>
            <a:ext cx="1643869" cy="1058863"/>
          </a:xfrm>
          <a:prstGeom prst="rect">
            <a:avLst/>
          </a:prstGeom>
        </p:spPr>
        <p:txBody>
          <a:bodyPr/>
          <a:lstStyle>
            <a:lvl1pPr marL="228589" marR="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sz="1000" b="0" i="0">
                <a:latin typeface="HelveticaNeueLT Pro 55 Roman" panose="020B0604020202020204" pitchFamily="34" charset="77"/>
              </a:defRPr>
            </a:lvl1pPr>
          </a:lstStyle>
          <a:p>
            <a:endParaRPr lang="en-US"/>
          </a:p>
        </p:txBody>
      </p:sp>
      <p:sp>
        <p:nvSpPr>
          <p:cNvPr id="37" name="Picture Placeholder 2">
            <a:extLst>
              <a:ext uri="{FF2B5EF4-FFF2-40B4-BE49-F238E27FC236}">
                <a16:creationId xmlns:a16="http://schemas.microsoft.com/office/drawing/2014/main" id="{5FA04993-DD2D-FE4F-9418-231283FBC620}"/>
              </a:ext>
            </a:extLst>
          </p:cNvPr>
          <p:cNvSpPr>
            <a:spLocks noGrp="1"/>
          </p:cNvSpPr>
          <p:nvPr>
            <p:ph type="pic" sz="quarter" idx="37"/>
          </p:nvPr>
        </p:nvSpPr>
        <p:spPr>
          <a:xfrm>
            <a:off x="7927464" y="2107293"/>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8" name="Picture Placeholder 2">
            <a:extLst>
              <a:ext uri="{FF2B5EF4-FFF2-40B4-BE49-F238E27FC236}">
                <a16:creationId xmlns:a16="http://schemas.microsoft.com/office/drawing/2014/main" id="{F831207F-DC8C-AA47-AFC2-667CF2F429E4}"/>
              </a:ext>
            </a:extLst>
          </p:cNvPr>
          <p:cNvSpPr>
            <a:spLocks noGrp="1"/>
          </p:cNvSpPr>
          <p:nvPr>
            <p:ph type="pic" sz="quarter" idx="38"/>
          </p:nvPr>
        </p:nvSpPr>
        <p:spPr>
          <a:xfrm>
            <a:off x="518540" y="4037745"/>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9" name="Picture Placeholder 2">
            <a:extLst>
              <a:ext uri="{FF2B5EF4-FFF2-40B4-BE49-F238E27FC236}">
                <a16:creationId xmlns:a16="http://schemas.microsoft.com/office/drawing/2014/main" id="{A2F6536A-9693-E841-AD61-8C359448084F}"/>
              </a:ext>
            </a:extLst>
          </p:cNvPr>
          <p:cNvSpPr>
            <a:spLocks noGrp="1"/>
          </p:cNvSpPr>
          <p:nvPr>
            <p:ph type="pic" sz="quarter" idx="39"/>
          </p:nvPr>
        </p:nvSpPr>
        <p:spPr>
          <a:xfrm>
            <a:off x="2361402" y="4037745"/>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0" name="Picture Placeholder 2">
            <a:extLst>
              <a:ext uri="{FF2B5EF4-FFF2-40B4-BE49-F238E27FC236}">
                <a16:creationId xmlns:a16="http://schemas.microsoft.com/office/drawing/2014/main" id="{28EFB759-7961-0F4B-9DA2-9B07D82B3B79}"/>
              </a:ext>
            </a:extLst>
          </p:cNvPr>
          <p:cNvSpPr>
            <a:spLocks noGrp="1"/>
          </p:cNvSpPr>
          <p:nvPr>
            <p:ph type="pic" sz="quarter" idx="40"/>
          </p:nvPr>
        </p:nvSpPr>
        <p:spPr>
          <a:xfrm>
            <a:off x="4197454" y="4037745"/>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1" name="Picture Placeholder 2">
            <a:extLst>
              <a:ext uri="{FF2B5EF4-FFF2-40B4-BE49-F238E27FC236}">
                <a16:creationId xmlns:a16="http://schemas.microsoft.com/office/drawing/2014/main" id="{F10325A2-6AE5-2B40-BA16-62A41FF09948}"/>
              </a:ext>
            </a:extLst>
          </p:cNvPr>
          <p:cNvSpPr>
            <a:spLocks noGrp="1"/>
          </p:cNvSpPr>
          <p:nvPr>
            <p:ph type="pic" sz="quarter" idx="41"/>
          </p:nvPr>
        </p:nvSpPr>
        <p:spPr>
          <a:xfrm>
            <a:off x="6085092" y="4037745"/>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2" name="Picture Placeholder 2">
            <a:extLst>
              <a:ext uri="{FF2B5EF4-FFF2-40B4-BE49-F238E27FC236}">
                <a16:creationId xmlns:a16="http://schemas.microsoft.com/office/drawing/2014/main" id="{48548331-C398-0441-8680-2BC2E34EA6B7}"/>
              </a:ext>
            </a:extLst>
          </p:cNvPr>
          <p:cNvSpPr>
            <a:spLocks noGrp="1"/>
          </p:cNvSpPr>
          <p:nvPr>
            <p:ph type="pic" sz="quarter" idx="42"/>
          </p:nvPr>
        </p:nvSpPr>
        <p:spPr>
          <a:xfrm>
            <a:off x="7927464" y="4037745"/>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3" name="Picture Placeholder 2">
            <a:extLst>
              <a:ext uri="{FF2B5EF4-FFF2-40B4-BE49-F238E27FC236}">
                <a16:creationId xmlns:a16="http://schemas.microsoft.com/office/drawing/2014/main" id="{DD52C364-564D-1C4F-82AA-CD456091DD55}"/>
              </a:ext>
            </a:extLst>
          </p:cNvPr>
          <p:cNvSpPr>
            <a:spLocks noGrp="1"/>
          </p:cNvSpPr>
          <p:nvPr>
            <p:ph type="pic" sz="quarter" idx="43"/>
          </p:nvPr>
        </p:nvSpPr>
        <p:spPr>
          <a:xfrm>
            <a:off x="6632171" y="782862"/>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4" name="Text Placeholder 10">
            <a:extLst>
              <a:ext uri="{FF2B5EF4-FFF2-40B4-BE49-F238E27FC236}">
                <a16:creationId xmlns:a16="http://schemas.microsoft.com/office/drawing/2014/main" id="{34A5EC81-F5AA-BD4F-AD20-F610E3D2A6A9}"/>
              </a:ext>
            </a:extLst>
          </p:cNvPr>
          <p:cNvSpPr>
            <a:spLocks noGrp="1"/>
          </p:cNvSpPr>
          <p:nvPr>
            <p:ph type="body" sz="quarter" idx="44" hasCustomPrompt="1"/>
          </p:nvPr>
        </p:nvSpPr>
        <p:spPr>
          <a:xfrm>
            <a:off x="9759477" y="3280529"/>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45" name="Text Placeholder 12">
            <a:extLst>
              <a:ext uri="{FF2B5EF4-FFF2-40B4-BE49-F238E27FC236}">
                <a16:creationId xmlns:a16="http://schemas.microsoft.com/office/drawing/2014/main" id="{F8D452BD-BCAB-8E4B-8F90-5D25276410E3}"/>
              </a:ext>
            </a:extLst>
          </p:cNvPr>
          <p:cNvSpPr>
            <a:spLocks noGrp="1"/>
          </p:cNvSpPr>
          <p:nvPr>
            <p:ph type="body" sz="quarter" idx="45" hasCustomPrompt="1"/>
          </p:nvPr>
        </p:nvSpPr>
        <p:spPr>
          <a:xfrm>
            <a:off x="9759385" y="3453989"/>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46" name="Text Placeholder 10">
            <a:extLst>
              <a:ext uri="{FF2B5EF4-FFF2-40B4-BE49-F238E27FC236}">
                <a16:creationId xmlns:a16="http://schemas.microsoft.com/office/drawing/2014/main" id="{3C461A69-4097-4449-90FF-4E186AE70D69}"/>
              </a:ext>
            </a:extLst>
          </p:cNvPr>
          <p:cNvSpPr>
            <a:spLocks noGrp="1"/>
          </p:cNvSpPr>
          <p:nvPr>
            <p:ph type="body" sz="quarter" idx="46" hasCustomPrompt="1"/>
          </p:nvPr>
        </p:nvSpPr>
        <p:spPr>
          <a:xfrm>
            <a:off x="9759477" y="5210981"/>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47" name="Text Placeholder 12">
            <a:extLst>
              <a:ext uri="{FF2B5EF4-FFF2-40B4-BE49-F238E27FC236}">
                <a16:creationId xmlns:a16="http://schemas.microsoft.com/office/drawing/2014/main" id="{8CF0C9D9-5593-DE4A-8CDE-70AC8BAEB3F3}"/>
              </a:ext>
            </a:extLst>
          </p:cNvPr>
          <p:cNvSpPr>
            <a:spLocks noGrp="1"/>
          </p:cNvSpPr>
          <p:nvPr>
            <p:ph type="body" sz="quarter" idx="47" hasCustomPrompt="1"/>
          </p:nvPr>
        </p:nvSpPr>
        <p:spPr>
          <a:xfrm>
            <a:off x="9759385" y="5384441"/>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48" name="Picture Placeholder 2">
            <a:extLst>
              <a:ext uri="{FF2B5EF4-FFF2-40B4-BE49-F238E27FC236}">
                <a16:creationId xmlns:a16="http://schemas.microsoft.com/office/drawing/2014/main" id="{130CC36B-383B-694A-B2BC-DC26B0643A4B}"/>
              </a:ext>
            </a:extLst>
          </p:cNvPr>
          <p:cNvSpPr>
            <a:spLocks noGrp="1"/>
          </p:cNvSpPr>
          <p:nvPr>
            <p:ph type="pic" sz="quarter" idx="48"/>
          </p:nvPr>
        </p:nvSpPr>
        <p:spPr>
          <a:xfrm>
            <a:off x="9764216" y="2107293"/>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9" name="Picture Placeholder 2">
            <a:extLst>
              <a:ext uri="{FF2B5EF4-FFF2-40B4-BE49-F238E27FC236}">
                <a16:creationId xmlns:a16="http://schemas.microsoft.com/office/drawing/2014/main" id="{426D85E2-E3EC-D747-8E19-BC2E5FD68A65}"/>
              </a:ext>
            </a:extLst>
          </p:cNvPr>
          <p:cNvSpPr>
            <a:spLocks noGrp="1"/>
          </p:cNvSpPr>
          <p:nvPr>
            <p:ph type="pic" sz="quarter" idx="49"/>
          </p:nvPr>
        </p:nvSpPr>
        <p:spPr>
          <a:xfrm>
            <a:off x="9764216" y="4037745"/>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54" name="Picture Placeholder 2">
            <a:extLst>
              <a:ext uri="{FF2B5EF4-FFF2-40B4-BE49-F238E27FC236}">
                <a16:creationId xmlns:a16="http://schemas.microsoft.com/office/drawing/2014/main" id="{D3FB89E4-0732-7D42-91C8-E83FB0AD2176}"/>
              </a:ext>
            </a:extLst>
          </p:cNvPr>
          <p:cNvSpPr>
            <a:spLocks noGrp="1"/>
          </p:cNvSpPr>
          <p:nvPr>
            <p:ph type="pic" sz="quarter" idx="50"/>
          </p:nvPr>
        </p:nvSpPr>
        <p:spPr>
          <a:xfrm>
            <a:off x="6056734" y="2111646"/>
            <a:ext cx="1643869" cy="1058863"/>
          </a:xfrm>
          <a:prstGeom prst="rect">
            <a:avLst/>
          </a:prstGeom>
        </p:spPr>
        <p:txBody>
          <a:bodyPr/>
          <a:lstStyle>
            <a:lvl1pPr marL="228589" marR="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sz="1000" b="0" i="0">
                <a:latin typeface="HelveticaNeueLT Pro 55 Roman" panose="020B0604020202020204" pitchFamily="34" charset="77"/>
              </a:defRPr>
            </a:lvl1pPr>
          </a:lstStyle>
          <a:p>
            <a:endParaRPr lang="en-US"/>
          </a:p>
        </p:txBody>
      </p:sp>
      <p:sp>
        <p:nvSpPr>
          <p:cNvPr id="51" name="Title 1">
            <a:extLst>
              <a:ext uri="{FF2B5EF4-FFF2-40B4-BE49-F238E27FC236}">
                <a16:creationId xmlns:a16="http://schemas.microsoft.com/office/drawing/2014/main" id="{7E10C71C-B001-1F40-81C7-6144E4A8925B}"/>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B4E2364C-5AFB-D8B3-9645-87C4A5843147}"/>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30CB281D-F695-4B1B-E950-FAD90CA23043}"/>
              </a:ext>
            </a:extLst>
          </p:cNvPr>
          <p:cNvPicPr>
            <a:picLocks noChangeAspect="1"/>
          </p:cNvPicPr>
          <p:nvPr userDrawn="1"/>
        </p:nvPicPr>
        <p:blipFill>
          <a:blip r:embed="rId2"/>
          <a:srcRect/>
          <a:stretch/>
        </p:blipFill>
        <p:spPr>
          <a:xfrm>
            <a:off x="11423087" y="6426740"/>
            <a:ext cx="404055" cy="157424"/>
          </a:xfrm>
          <a:prstGeom prst="rect">
            <a:avLst/>
          </a:prstGeom>
        </p:spPr>
      </p:pic>
      <p:sp>
        <p:nvSpPr>
          <p:cNvPr id="50" name="TextBox 49">
            <a:extLst>
              <a:ext uri="{FF2B5EF4-FFF2-40B4-BE49-F238E27FC236}">
                <a16:creationId xmlns:a16="http://schemas.microsoft.com/office/drawing/2014/main" id="{1AA665A5-D7AA-4C54-8960-0FE4F7842E2C}"/>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1284084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_Copy_Bullets">
    <p:spTree>
      <p:nvGrpSpPr>
        <p:cNvPr id="1" name=""/>
        <p:cNvGrpSpPr/>
        <p:nvPr/>
      </p:nvGrpSpPr>
      <p:grpSpPr>
        <a:xfrm>
          <a:off x="0" y="0"/>
          <a:ext cx="0" cy="0"/>
          <a:chOff x="0" y="0"/>
          <a:chExt cx="0" cy="0"/>
        </a:xfrm>
      </p:grpSpPr>
      <p:sp>
        <p:nvSpPr>
          <p:cNvPr id="2" name="Graphic 8">
            <a:extLst>
              <a:ext uri="{FF2B5EF4-FFF2-40B4-BE49-F238E27FC236}">
                <a16:creationId xmlns:a16="http://schemas.microsoft.com/office/drawing/2014/main" id="{5E50F787-7DED-52D7-EB72-3B7EB225B66D}"/>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5A3CB1BC-3F67-C703-EE85-57F8280C263C}"/>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8C8D7290-0005-067A-C739-024913B20A9A}"/>
              </a:ext>
            </a:extLst>
          </p:cNvPr>
          <p:cNvPicPr>
            <a:picLocks noChangeAspect="1"/>
          </p:cNvPicPr>
          <p:nvPr userDrawn="1"/>
        </p:nvPicPr>
        <p:blipFill>
          <a:blip r:embed="rId2"/>
          <a:srcRect/>
          <a:stretch/>
        </p:blipFill>
        <p:spPr>
          <a:xfrm>
            <a:off x="11423087" y="6426740"/>
            <a:ext cx="404055" cy="157424"/>
          </a:xfrm>
          <a:prstGeom prst="rect">
            <a:avLst/>
          </a:prstGeom>
        </p:spPr>
      </p:pic>
      <p:sp>
        <p:nvSpPr>
          <p:cNvPr id="11" name="TextBox 10">
            <a:extLst>
              <a:ext uri="{FF2B5EF4-FFF2-40B4-BE49-F238E27FC236}">
                <a16:creationId xmlns:a16="http://schemas.microsoft.com/office/drawing/2014/main" id="{BD7BFAE3-67F4-4EA4-8B53-90767C9AF420}"/>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
        <p:nvSpPr>
          <p:cNvPr id="14" name="Title 1">
            <a:extLst>
              <a:ext uri="{FF2B5EF4-FFF2-40B4-BE49-F238E27FC236}">
                <a16:creationId xmlns:a16="http://schemas.microsoft.com/office/drawing/2014/main" id="{2B84CE76-1619-4E8E-99F8-BBC3EEBBCDBD}"/>
              </a:ext>
            </a:extLst>
          </p:cNvPr>
          <p:cNvSpPr>
            <a:spLocks noGrp="1"/>
          </p:cNvSpPr>
          <p:nvPr>
            <p:ph type="title" hasCustomPrompt="1"/>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What is Megawatt Dispatch?</a:t>
            </a:r>
            <a:endParaRPr lang="en-US"/>
          </a:p>
        </p:txBody>
      </p:sp>
      <p:sp>
        <p:nvSpPr>
          <p:cNvPr id="15" name="Rectangle: Rounded Corners 14">
            <a:extLst>
              <a:ext uri="{FF2B5EF4-FFF2-40B4-BE49-F238E27FC236}">
                <a16:creationId xmlns:a16="http://schemas.microsoft.com/office/drawing/2014/main" id="{BF803DA5-1734-4CBA-883D-E1855CC0A0A0}"/>
              </a:ext>
            </a:extLst>
          </p:cNvPr>
          <p:cNvSpPr/>
          <p:nvPr userDrawn="1"/>
        </p:nvSpPr>
        <p:spPr>
          <a:xfrm>
            <a:off x="1656209" y="2044766"/>
            <a:ext cx="2389875" cy="13187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b="1"/>
              <a:t>Registration</a:t>
            </a:r>
            <a:r>
              <a:rPr lang="en-GB" sz="1000"/>
              <a:t> in Single Market Platform</a:t>
            </a:r>
            <a:br>
              <a:rPr lang="en-GB" sz="1000"/>
            </a:br>
            <a:r>
              <a:rPr lang="en-GB" sz="1000"/>
              <a:t>(SMP)</a:t>
            </a:r>
          </a:p>
          <a:p>
            <a:pPr algn="ctr"/>
            <a:endParaRPr lang="en-GB" sz="1000"/>
          </a:p>
          <a:p>
            <a:pPr marL="171446" indent="-171446" algn="l">
              <a:buFont typeface="Arial" panose="020B0604020202020204" pitchFamily="34" charset="0"/>
              <a:buChar char="•"/>
            </a:pPr>
            <a:r>
              <a:rPr lang="en-GB" sz="1000"/>
              <a:t>Provider enters into tripartite agreement between ESO, DNO.</a:t>
            </a:r>
          </a:p>
          <a:p>
            <a:pPr marL="171446" indent="-171446" algn="l">
              <a:buFont typeface="Arial" panose="020B0604020202020204" pitchFamily="34" charset="0"/>
              <a:buChar char="•"/>
            </a:pPr>
            <a:r>
              <a:rPr lang="en-GB" sz="1000"/>
              <a:t>DER provides visibility and control to ESO.</a:t>
            </a:r>
          </a:p>
          <a:p>
            <a:pPr algn="ctr"/>
            <a:endParaRPr lang="en-GB" sz="1000"/>
          </a:p>
        </p:txBody>
      </p:sp>
      <p:sp>
        <p:nvSpPr>
          <p:cNvPr id="16" name="Rectangle: Rounded Corners 15">
            <a:extLst>
              <a:ext uri="{FF2B5EF4-FFF2-40B4-BE49-F238E27FC236}">
                <a16:creationId xmlns:a16="http://schemas.microsoft.com/office/drawing/2014/main" id="{9F585858-1ED1-49E5-9731-DC1697C68889}"/>
              </a:ext>
            </a:extLst>
          </p:cNvPr>
          <p:cNvSpPr/>
          <p:nvPr userDrawn="1"/>
        </p:nvSpPr>
        <p:spPr>
          <a:xfrm>
            <a:off x="4489311" y="2385259"/>
            <a:ext cx="1075387" cy="63774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b="1"/>
              <a:t>Scheduling </a:t>
            </a:r>
            <a:r>
              <a:rPr lang="en-GB" sz="1000"/>
              <a:t>– Bespoke tool</a:t>
            </a:r>
          </a:p>
        </p:txBody>
      </p:sp>
      <p:sp>
        <p:nvSpPr>
          <p:cNvPr id="17" name="Rectangle: Rounded Corners 16">
            <a:extLst>
              <a:ext uri="{FF2B5EF4-FFF2-40B4-BE49-F238E27FC236}">
                <a16:creationId xmlns:a16="http://schemas.microsoft.com/office/drawing/2014/main" id="{F397D430-FEE7-4838-9193-C76E5347AF90}"/>
              </a:ext>
            </a:extLst>
          </p:cNvPr>
          <p:cNvSpPr/>
          <p:nvPr userDrawn="1"/>
        </p:nvSpPr>
        <p:spPr>
          <a:xfrm>
            <a:off x="6007924" y="2044766"/>
            <a:ext cx="2389875" cy="13187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b="1"/>
              <a:t>Dispatch </a:t>
            </a:r>
            <a:r>
              <a:rPr lang="en-GB" sz="1000"/>
              <a:t>– Through ASDP</a:t>
            </a:r>
          </a:p>
          <a:p>
            <a:pPr algn="ctr"/>
            <a:r>
              <a:rPr lang="en-GB" sz="1000"/>
              <a:t>Including operational metering</a:t>
            </a:r>
          </a:p>
          <a:p>
            <a:pPr algn="ctr"/>
            <a:endParaRPr lang="en-GB" sz="1000"/>
          </a:p>
          <a:p>
            <a:pPr marL="171446" indent="-171446" algn="l">
              <a:buFont typeface="Arial" panose="020B0604020202020204" pitchFamily="34" charset="0"/>
              <a:buChar char="•"/>
            </a:pPr>
            <a:r>
              <a:rPr lang="en-GB" sz="1000"/>
              <a:t>Data sent and received from DNO through MPLS link.</a:t>
            </a:r>
          </a:p>
          <a:p>
            <a:pPr marL="0" indent="0" algn="l">
              <a:buFont typeface="Arial" panose="020B0604020202020204" pitchFamily="34" charset="0"/>
              <a:buNone/>
            </a:pPr>
            <a:endParaRPr lang="en-GB" sz="1000"/>
          </a:p>
        </p:txBody>
      </p:sp>
      <p:sp>
        <p:nvSpPr>
          <p:cNvPr id="18" name="Rectangle: Rounded Corners 17">
            <a:extLst>
              <a:ext uri="{FF2B5EF4-FFF2-40B4-BE49-F238E27FC236}">
                <a16:creationId xmlns:a16="http://schemas.microsoft.com/office/drawing/2014/main" id="{EEDB706D-1D1A-4990-BFAE-DAB2DB4E4773}"/>
              </a:ext>
            </a:extLst>
          </p:cNvPr>
          <p:cNvSpPr/>
          <p:nvPr userDrawn="1"/>
        </p:nvSpPr>
        <p:spPr>
          <a:xfrm>
            <a:off x="8841025" y="2385236"/>
            <a:ext cx="1075387" cy="63774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b="1"/>
              <a:t>Settlements </a:t>
            </a:r>
            <a:r>
              <a:rPr lang="en-GB" sz="1000"/>
              <a:t>– Through Salesforce</a:t>
            </a:r>
          </a:p>
        </p:txBody>
      </p:sp>
      <p:sp>
        <p:nvSpPr>
          <p:cNvPr id="19" name="TextBox 18">
            <a:extLst>
              <a:ext uri="{FF2B5EF4-FFF2-40B4-BE49-F238E27FC236}">
                <a16:creationId xmlns:a16="http://schemas.microsoft.com/office/drawing/2014/main" id="{CDC22D9A-6239-4521-889D-D8FF6897DD16}"/>
              </a:ext>
            </a:extLst>
          </p:cNvPr>
          <p:cNvSpPr txBox="1"/>
          <p:nvPr userDrawn="1"/>
        </p:nvSpPr>
        <p:spPr>
          <a:xfrm>
            <a:off x="625642" y="3958390"/>
            <a:ext cx="4980851" cy="646331"/>
          </a:xfrm>
          <a:prstGeom prst="rect">
            <a:avLst/>
          </a:prstGeom>
        </p:spPr>
        <p:txBody>
          <a:bodyPr wrap="none" rtlCol="0">
            <a:spAutoFit/>
          </a:bodyPr>
          <a:lstStyle/>
          <a:p>
            <a:pPr marL="171446" indent="-171446" algn="l">
              <a:buFont typeface="Arial" panose="020B0604020202020204" pitchFamily="34" charset="0"/>
              <a:buChar char="•"/>
            </a:pPr>
            <a:r>
              <a:rPr lang="en-GB" sz="900">
                <a:solidFill>
                  <a:srgbClr val="454546"/>
                </a:solidFill>
                <a:latin typeface="HelveticaNeueLT Pro 55 Roman" panose="020B0604020202020204" pitchFamily="34" charset="77"/>
                <a:ea typeface="12 pt. Helvetica* 45 Light   02" panose="02000403000000020004" pitchFamily="2" charset="0"/>
              </a:rPr>
              <a:t>Turn down to zero service.</a:t>
            </a:r>
          </a:p>
          <a:p>
            <a:pPr marL="171446" indent="-171446" algn="l">
              <a:buFont typeface="Arial" panose="020B0604020202020204" pitchFamily="34" charset="0"/>
              <a:buChar char="•"/>
            </a:pPr>
            <a:r>
              <a:rPr lang="en-GB" sz="900">
                <a:solidFill>
                  <a:srgbClr val="454546"/>
                </a:solidFill>
                <a:latin typeface="HelveticaNeueLT Pro 55 Roman" panose="020B0604020202020204" pitchFamily="34" charset="77"/>
                <a:ea typeface="12 pt. Helvetica* 45 Light   02" panose="02000403000000020004" pitchFamily="2" charset="0"/>
              </a:rPr>
              <a:t>Used intra-day to manage transmission thermal constraints.</a:t>
            </a:r>
          </a:p>
          <a:p>
            <a:pPr marL="171446" indent="-171446" algn="l">
              <a:buFont typeface="Arial" panose="020B0604020202020204" pitchFamily="34" charset="0"/>
              <a:buChar char="•"/>
            </a:pPr>
            <a:r>
              <a:rPr lang="en-GB" sz="900">
                <a:solidFill>
                  <a:srgbClr val="454546"/>
                </a:solidFill>
                <a:latin typeface="HelveticaNeueLT Pro 55 Roman" panose="020B0604020202020204" pitchFamily="34" charset="77"/>
                <a:ea typeface="12 pt. Helvetica* 45 Light   02" panose="02000403000000020004" pitchFamily="2" charset="0"/>
              </a:rPr>
              <a:t>To be trialled with National Grid Electricity Distribution and UK Power Networks at 8 GSPs.</a:t>
            </a:r>
          </a:p>
          <a:p>
            <a:pPr marL="171446" indent="-171446" algn="l">
              <a:buFont typeface="Arial" panose="020B0604020202020204" pitchFamily="34" charset="0"/>
              <a:buChar char="•"/>
            </a:pPr>
            <a:r>
              <a:rPr lang="en-GB" sz="900">
                <a:solidFill>
                  <a:srgbClr val="454546"/>
                </a:solidFill>
                <a:latin typeface="HelveticaNeueLT Pro 55 Roman" panose="020B0604020202020204" pitchFamily="34" charset="77"/>
                <a:ea typeface="12 pt. Helvetica* 45 Light   02" panose="02000403000000020004" pitchFamily="2" charset="0"/>
              </a:rPr>
              <a:t>Utilises legacy DERMS/ANM and SCADA (</a:t>
            </a:r>
            <a:r>
              <a:rPr lang="en-GB" sz="900" err="1">
                <a:solidFill>
                  <a:srgbClr val="454546"/>
                </a:solidFill>
                <a:latin typeface="HelveticaNeueLT Pro 55 Roman" panose="020B0604020202020204" pitchFamily="34" charset="77"/>
                <a:ea typeface="12 pt. Helvetica* 45 Light   02" panose="02000403000000020004" pitchFamily="2" charset="0"/>
              </a:rPr>
              <a:t>PowerOn</a:t>
            </a:r>
            <a:r>
              <a:rPr lang="en-GB" sz="900">
                <a:solidFill>
                  <a:srgbClr val="454546"/>
                </a:solidFill>
                <a:latin typeface="HelveticaNeueLT Pro 55 Roman" panose="020B0604020202020204" pitchFamily="34" charset="77"/>
                <a:ea typeface="12 pt. Helvetica* 45 Light   02" panose="02000403000000020004" pitchFamily="2" charset="0"/>
              </a:rPr>
              <a:t>) systems.</a:t>
            </a:r>
          </a:p>
        </p:txBody>
      </p:sp>
    </p:spTree>
    <p:extLst>
      <p:ext uri="{BB962C8B-B14F-4D97-AF65-F5344CB8AC3E}">
        <p14:creationId xmlns:p14="http://schemas.microsoft.com/office/powerpoint/2010/main" val="15056130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Large Text _ Bulle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ED66F-0EB9-EB4F-A569-6553307991A4}"/>
              </a:ext>
            </a:extLst>
          </p:cNvPr>
          <p:cNvPicPr>
            <a:picLocks noChangeAspect="1"/>
          </p:cNvPicPr>
          <p:nvPr userDrawn="1"/>
        </p:nvPicPr>
        <p:blipFill>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0B05D63-EF16-2143-86ED-6E9D01BA1583}"/>
              </a:ext>
            </a:extLst>
          </p:cNvPr>
          <p:cNvSpPr>
            <a:spLocks noGrp="1"/>
          </p:cNvSpPr>
          <p:nvPr>
            <p:ph type="title" hasCustomPrompt="1"/>
          </p:nvPr>
        </p:nvSpPr>
        <p:spPr>
          <a:xfrm>
            <a:off x="-423331" y="714008"/>
            <a:ext cx="5466532" cy="4822721"/>
          </a:xfrm>
          <a:prstGeom prst="rect">
            <a:avLst/>
          </a:prstGeom>
        </p:spPr>
        <p:txBody>
          <a:bodyPr anchor="t"/>
          <a:lstStyle>
            <a:lvl1pPr algn="r">
              <a:defRPr sz="88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a:t>
            </a:r>
            <a:endParaRPr lang="en-US"/>
          </a:p>
        </p:txBody>
      </p:sp>
      <p:sp>
        <p:nvSpPr>
          <p:cNvPr id="6" name="Text Placeholder 11">
            <a:extLst>
              <a:ext uri="{FF2B5EF4-FFF2-40B4-BE49-F238E27FC236}">
                <a16:creationId xmlns:a16="http://schemas.microsoft.com/office/drawing/2014/main" id="{7CB0A175-8000-8045-8A36-936A38EAF87E}"/>
              </a:ext>
            </a:extLst>
          </p:cNvPr>
          <p:cNvSpPr>
            <a:spLocks noGrp="1"/>
          </p:cNvSpPr>
          <p:nvPr>
            <p:ph type="body" sz="quarter" idx="12"/>
          </p:nvPr>
        </p:nvSpPr>
        <p:spPr>
          <a:xfrm>
            <a:off x="7603067" y="1047701"/>
            <a:ext cx="4199467" cy="4131735"/>
          </a:xfrm>
          <a:prstGeom prst="rect">
            <a:avLst/>
          </a:prstGeom>
          <a:ln>
            <a:noFill/>
          </a:ln>
        </p:spPr>
        <p:txBody>
          <a:bodyPr anchor="ctr"/>
          <a:lstStyle>
            <a:lvl1pPr marL="171446" indent="-171446">
              <a:buFont typeface="Arial" panose="020B0604020202020204" pitchFamily="34" charset="0"/>
              <a:buChar char="•"/>
              <a:defRPr sz="2000" b="1" i="0">
                <a:solidFill>
                  <a:schemeClr val="bg1"/>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3" name="Graphic 8">
            <a:extLst>
              <a:ext uri="{FF2B5EF4-FFF2-40B4-BE49-F238E27FC236}">
                <a16:creationId xmlns:a16="http://schemas.microsoft.com/office/drawing/2014/main" id="{1A4D6603-6ABC-E0CA-30E0-22A2F1620014}"/>
              </a:ext>
            </a:extLst>
          </p:cNvPr>
          <p:cNvSpPr/>
          <p:nvPr userDrawn="1"/>
        </p:nvSpPr>
        <p:spPr>
          <a:xfrm>
            <a:off x="-22766" y="6232997"/>
            <a:ext cx="12269308" cy="6631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21494 w 12263370"/>
              <a:gd name="connsiteY18" fmla="*/ 654035 h 659972"/>
              <a:gd name="connsiteX19" fmla="*/ 12263370 w 12263370"/>
              <a:gd name="connsiteY19" fmla="*/ 659972 h 659972"/>
              <a:gd name="connsiteX20" fmla="*/ 12248288 w 12263370"/>
              <a:gd name="connsiteY20" fmla="*/ 0 h 659972"/>
              <a:gd name="connsiteX0" fmla="*/ 12254226 w 12269308"/>
              <a:gd name="connsiteY0" fmla="*/ 0 h 663179"/>
              <a:gd name="connsiteX1" fmla="*/ 11479060 w 12269308"/>
              <a:gd name="connsiteY1" fmla="*/ 0 h 663179"/>
              <a:gd name="connsiteX2" fmla="*/ 11440970 w 12269308"/>
              <a:gd name="connsiteY2" fmla="*/ 2097 h 663179"/>
              <a:gd name="connsiteX3" fmla="*/ 11403864 w 12269308"/>
              <a:gd name="connsiteY3" fmla="*/ 8549 h 663179"/>
              <a:gd name="connsiteX4" fmla="*/ 11367579 w 12269308"/>
              <a:gd name="connsiteY4" fmla="*/ 18873 h 663179"/>
              <a:gd name="connsiteX5" fmla="*/ 11332936 w 12269308"/>
              <a:gd name="connsiteY5" fmla="*/ 33229 h 663179"/>
              <a:gd name="connsiteX6" fmla="*/ 11300099 w 12269308"/>
              <a:gd name="connsiteY6" fmla="*/ 51456 h 663179"/>
              <a:gd name="connsiteX7" fmla="*/ 11269233 w 12269308"/>
              <a:gd name="connsiteY7" fmla="*/ 73232 h 663179"/>
              <a:gd name="connsiteX8" fmla="*/ 11240829 w 12269308"/>
              <a:gd name="connsiteY8" fmla="*/ 98557 h 663179"/>
              <a:gd name="connsiteX9" fmla="*/ 11035434 w 12269308"/>
              <a:gd name="connsiteY9" fmla="*/ 306639 h 663179"/>
              <a:gd name="connsiteX10" fmla="*/ 11007030 w 12269308"/>
              <a:gd name="connsiteY10" fmla="*/ 331964 h 663179"/>
              <a:gd name="connsiteX11" fmla="*/ 10976163 w 12269308"/>
              <a:gd name="connsiteY11" fmla="*/ 353740 h 663179"/>
              <a:gd name="connsiteX12" fmla="*/ 10943326 w 12269308"/>
              <a:gd name="connsiteY12" fmla="*/ 371806 h 663179"/>
              <a:gd name="connsiteX13" fmla="*/ 10908684 w 12269308"/>
              <a:gd name="connsiteY13" fmla="*/ 386162 h 663179"/>
              <a:gd name="connsiteX14" fmla="*/ 10872563 w 12269308"/>
              <a:gd name="connsiteY14" fmla="*/ 396646 h 663179"/>
              <a:gd name="connsiteX15" fmla="*/ 10835294 w 12269308"/>
              <a:gd name="connsiteY15" fmla="*/ 402937 h 663179"/>
              <a:gd name="connsiteX16" fmla="*/ 10797203 w 12269308"/>
              <a:gd name="connsiteY16" fmla="*/ 405034 h 663179"/>
              <a:gd name="connsiteX17" fmla="*/ 5938 w 12269308"/>
              <a:gd name="connsiteY17" fmla="*/ 401828 h 663179"/>
              <a:gd name="connsiteX18" fmla="*/ 0 w 12269308"/>
              <a:gd name="connsiteY18" fmla="*/ 663179 h 663179"/>
              <a:gd name="connsiteX19" fmla="*/ 12269308 w 12269308"/>
              <a:gd name="connsiteY19" fmla="*/ 659972 h 663179"/>
              <a:gd name="connsiteX20" fmla="*/ 12254226 w 12269308"/>
              <a:gd name="connsiteY20" fmla="*/ 0 h 6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9308" h="663179">
                <a:moveTo>
                  <a:pt x="12254226" y="0"/>
                </a:moveTo>
                <a:lnTo>
                  <a:pt x="11479060" y="0"/>
                </a:lnTo>
                <a:lnTo>
                  <a:pt x="11440970" y="2097"/>
                </a:lnTo>
                <a:lnTo>
                  <a:pt x="11403864" y="8549"/>
                </a:lnTo>
                <a:lnTo>
                  <a:pt x="11367579" y="18873"/>
                </a:lnTo>
                <a:lnTo>
                  <a:pt x="11332936" y="33229"/>
                </a:lnTo>
                <a:lnTo>
                  <a:pt x="11300099" y="51456"/>
                </a:lnTo>
                <a:lnTo>
                  <a:pt x="11269233" y="73232"/>
                </a:lnTo>
                <a:lnTo>
                  <a:pt x="11240829" y="98557"/>
                </a:lnTo>
                <a:lnTo>
                  <a:pt x="11035434" y="306639"/>
                </a:lnTo>
                <a:lnTo>
                  <a:pt x="11007030" y="331964"/>
                </a:lnTo>
                <a:lnTo>
                  <a:pt x="10976163" y="353740"/>
                </a:lnTo>
                <a:lnTo>
                  <a:pt x="10943326" y="371806"/>
                </a:lnTo>
                <a:lnTo>
                  <a:pt x="10908684" y="386162"/>
                </a:lnTo>
                <a:lnTo>
                  <a:pt x="10872563" y="396646"/>
                </a:lnTo>
                <a:lnTo>
                  <a:pt x="10835294" y="402937"/>
                </a:lnTo>
                <a:lnTo>
                  <a:pt x="10797203" y="405034"/>
                </a:lnTo>
                <a:lnTo>
                  <a:pt x="5938" y="401828"/>
                </a:lnTo>
                <a:lnTo>
                  <a:pt x="0" y="663179"/>
                </a:lnTo>
                <a:lnTo>
                  <a:pt x="12269308" y="659972"/>
                </a:lnTo>
                <a:cubicBezTo>
                  <a:pt x="12267329" y="453836"/>
                  <a:pt x="12265349" y="32400"/>
                  <a:pt x="12254226" y="0"/>
                </a:cubicBezTo>
                <a:close/>
              </a:path>
            </a:pathLst>
          </a:custGeom>
          <a:solidFill>
            <a:srgbClr val="FFFFFF"/>
          </a:solidFill>
          <a:ln w="16417" cap="flat">
            <a:noFill/>
            <a:prstDash val="solid"/>
            <a:miter/>
          </a:ln>
        </p:spPr>
        <p:txBody>
          <a:bodyPr rtlCol="0" anchor="ctr"/>
          <a:lstStyle/>
          <a:p>
            <a:endParaRPr lang="en-GB" sz="1400"/>
          </a:p>
        </p:txBody>
      </p:sp>
      <p:pic>
        <p:nvPicPr>
          <p:cNvPr id="8" name="Picture 7">
            <a:extLst>
              <a:ext uri="{FF2B5EF4-FFF2-40B4-BE49-F238E27FC236}">
                <a16:creationId xmlns:a16="http://schemas.microsoft.com/office/drawing/2014/main" id="{CA3C746D-C534-44F1-E5D7-40592D44C1A9}"/>
              </a:ext>
            </a:extLst>
          </p:cNvPr>
          <p:cNvPicPr>
            <a:picLocks noChangeAspect="1"/>
          </p:cNvPicPr>
          <p:nvPr userDrawn="1"/>
        </p:nvPicPr>
        <p:blipFill>
          <a:blip r:embed="rId3"/>
          <a:srcRect/>
          <a:stretch/>
        </p:blipFill>
        <p:spPr>
          <a:xfrm>
            <a:off x="11423087" y="6426740"/>
            <a:ext cx="404055" cy="157424"/>
          </a:xfrm>
          <a:prstGeom prst="rect">
            <a:avLst/>
          </a:prstGeom>
        </p:spPr>
      </p:pic>
      <p:sp>
        <p:nvSpPr>
          <p:cNvPr id="10" name="TextBox 9">
            <a:extLst>
              <a:ext uri="{FF2B5EF4-FFF2-40B4-BE49-F238E27FC236}">
                <a16:creationId xmlns:a16="http://schemas.microsoft.com/office/drawing/2014/main" id="{5E24079A-665D-4699-96C8-0C3C13360BA4}"/>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chemeClr val="bg1"/>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3004619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ur Mission">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8881344E-252E-1646-BC72-BAFC365E04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Graphic 8">
            <a:extLst>
              <a:ext uri="{FF2B5EF4-FFF2-40B4-BE49-F238E27FC236}">
                <a16:creationId xmlns:a16="http://schemas.microsoft.com/office/drawing/2014/main" id="{E6A5E6B2-E857-A8FB-A3FA-E9FFDC99C3D5}"/>
              </a:ext>
            </a:extLst>
          </p:cNvPr>
          <p:cNvSpPr/>
          <p:nvPr userDrawn="1"/>
        </p:nvSpPr>
        <p:spPr>
          <a:xfrm>
            <a:off x="-22766" y="6232997"/>
            <a:ext cx="12269308" cy="6631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21494 w 12263370"/>
              <a:gd name="connsiteY18" fmla="*/ 654035 h 659972"/>
              <a:gd name="connsiteX19" fmla="*/ 12263370 w 12263370"/>
              <a:gd name="connsiteY19" fmla="*/ 659972 h 659972"/>
              <a:gd name="connsiteX20" fmla="*/ 12248288 w 12263370"/>
              <a:gd name="connsiteY20" fmla="*/ 0 h 659972"/>
              <a:gd name="connsiteX0" fmla="*/ 12254226 w 12269308"/>
              <a:gd name="connsiteY0" fmla="*/ 0 h 663179"/>
              <a:gd name="connsiteX1" fmla="*/ 11479060 w 12269308"/>
              <a:gd name="connsiteY1" fmla="*/ 0 h 663179"/>
              <a:gd name="connsiteX2" fmla="*/ 11440970 w 12269308"/>
              <a:gd name="connsiteY2" fmla="*/ 2097 h 663179"/>
              <a:gd name="connsiteX3" fmla="*/ 11403864 w 12269308"/>
              <a:gd name="connsiteY3" fmla="*/ 8549 h 663179"/>
              <a:gd name="connsiteX4" fmla="*/ 11367579 w 12269308"/>
              <a:gd name="connsiteY4" fmla="*/ 18873 h 663179"/>
              <a:gd name="connsiteX5" fmla="*/ 11332936 w 12269308"/>
              <a:gd name="connsiteY5" fmla="*/ 33229 h 663179"/>
              <a:gd name="connsiteX6" fmla="*/ 11300099 w 12269308"/>
              <a:gd name="connsiteY6" fmla="*/ 51456 h 663179"/>
              <a:gd name="connsiteX7" fmla="*/ 11269233 w 12269308"/>
              <a:gd name="connsiteY7" fmla="*/ 73232 h 663179"/>
              <a:gd name="connsiteX8" fmla="*/ 11240829 w 12269308"/>
              <a:gd name="connsiteY8" fmla="*/ 98557 h 663179"/>
              <a:gd name="connsiteX9" fmla="*/ 11035434 w 12269308"/>
              <a:gd name="connsiteY9" fmla="*/ 306639 h 663179"/>
              <a:gd name="connsiteX10" fmla="*/ 11007030 w 12269308"/>
              <a:gd name="connsiteY10" fmla="*/ 331964 h 663179"/>
              <a:gd name="connsiteX11" fmla="*/ 10976163 w 12269308"/>
              <a:gd name="connsiteY11" fmla="*/ 353740 h 663179"/>
              <a:gd name="connsiteX12" fmla="*/ 10943326 w 12269308"/>
              <a:gd name="connsiteY12" fmla="*/ 371806 h 663179"/>
              <a:gd name="connsiteX13" fmla="*/ 10908684 w 12269308"/>
              <a:gd name="connsiteY13" fmla="*/ 386162 h 663179"/>
              <a:gd name="connsiteX14" fmla="*/ 10872563 w 12269308"/>
              <a:gd name="connsiteY14" fmla="*/ 396646 h 663179"/>
              <a:gd name="connsiteX15" fmla="*/ 10835294 w 12269308"/>
              <a:gd name="connsiteY15" fmla="*/ 402937 h 663179"/>
              <a:gd name="connsiteX16" fmla="*/ 10797203 w 12269308"/>
              <a:gd name="connsiteY16" fmla="*/ 405034 h 663179"/>
              <a:gd name="connsiteX17" fmla="*/ 5938 w 12269308"/>
              <a:gd name="connsiteY17" fmla="*/ 401828 h 663179"/>
              <a:gd name="connsiteX18" fmla="*/ 0 w 12269308"/>
              <a:gd name="connsiteY18" fmla="*/ 663179 h 663179"/>
              <a:gd name="connsiteX19" fmla="*/ 12269308 w 12269308"/>
              <a:gd name="connsiteY19" fmla="*/ 659972 h 663179"/>
              <a:gd name="connsiteX20" fmla="*/ 12254226 w 12269308"/>
              <a:gd name="connsiteY20" fmla="*/ 0 h 6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9308" h="663179">
                <a:moveTo>
                  <a:pt x="12254226" y="0"/>
                </a:moveTo>
                <a:lnTo>
                  <a:pt x="11479060" y="0"/>
                </a:lnTo>
                <a:lnTo>
                  <a:pt x="11440970" y="2097"/>
                </a:lnTo>
                <a:lnTo>
                  <a:pt x="11403864" y="8549"/>
                </a:lnTo>
                <a:lnTo>
                  <a:pt x="11367579" y="18873"/>
                </a:lnTo>
                <a:lnTo>
                  <a:pt x="11332936" y="33229"/>
                </a:lnTo>
                <a:lnTo>
                  <a:pt x="11300099" y="51456"/>
                </a:lnTo>
                <a:lnTo>
                  <a:pt x="11269233" y="73232"/>
                </a:lnTo>
                <a:lnTo>
                  <a:pt x="11240829" y="98557"/>
                </a:lnTo>
                <a:lnTo>
                  <a:pt x="11035434" y="306639"/>
                </a:lnTo>
                <a:lnTo>
                  <a:pt x="11007030" y="331964"/>
                </a:lnTo>
                <a:lnTo>
                  <a:pt x="10976163" y="353740"/>
                </a:lnTo>
                <a:lnTo>
                  <a:pt x="10943326" y="371806"/>
                </a:lnTo>
                <a:lnTo>
                  <a:pt x="10908684" y="386162"/>
                </a:lnTo>
                <a:lnTo>
                  <a:pt x="10872563" y="396646"/>
                </a:lnTo>
                <a:lnTo>
                  <a:pt x="10835294" y="402937"/>
                </a:lnTo>
                <a:lnTo>
                  <a:pt x="10797203" y="405034"/>
                </a:lnTo>
                <a:lnTo>
                  <a:pt x="5938" y="401828"/>
                </a:lnTo>
                <a:lnTo>
                  <a:pt x="0" y="663179"/>
                </a:lnTo>
                <a:lnTo>
                  <a:pt x="12269308" y="659972"/>
                </a:lnTo>
                <a:cubicBezTo>
                  <a:pt x="12267329" y="453836"/>
                  <a:pt x="12265349" y="32400"/>
                  <a:pt x="12254226" y="0"/>
                </a:cubicBezTo>
                <a:close/>
              </a:path>
            </a:pathLst>
          </a:custGeom>
          <a:solidFill>
            <a:srgbClr val="FFFFFF"/>
          </a:solidFill>
          <a:ln w="16417" cap="flat">
            <a:noFill/>
            <a:prstDash val="solid"/>
            <a:miter/>
          </a:ln>
        </p:spPr>
        <p:txBody>
          <a:bodyPr rtlCol="0" anchor="ctr"/>
          <a:lstStyle/>
          <a:p>
            <a:endParaRPr lang="en-GB" sz="1400"/>
          </a:p>
        </p:txBody>
      </p:sp>
      <p:sp>
        <p:nvSpPr>
          <p:cNvPr id="5" name="Title 1">
            <a:extLst>
              <a:ext uri="{FF2B5EF4-FFF2-40B4-BE49-F238E27FC236}">
                <a16:creationId xmlns:a16="http://schemas.microsoft.com/office/drawing/2014/main" id="{603C7099-7BDF-EF49-AD35-BAF172AFBFE7}"/>
              </a:ext>
            </a:extLst>
          </p:cNvPr>
          <p:cNvSpPr>
            <a:spLocks noGrp="1"/>
          </p:cNvSpPr>
          <p:nvPr>
            <p:ph type="title"/>
          </p:nvPr>
        </p:nvSpPr>
        <p:spPr>
          <a:xfrm>
            <a:off x="3910848" y="4353174"/>
            <a:ext cx="4419336" cy="1480071"/>
          </a:xfrm>
          <a:prstGeom prst="rect">
            <a:avLst/>
          </a:prstGeom>
        </p:spPr>
        <p:txBody>
          <a:bodyPr anchor="t"/>
          <a:lstStyle>
            <a:lvl1pPr algn="ctr">
              <a:defRPr sz="16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7" name="Picture 6">
            <a:extLst>
              <a:ext uri="{FF2B5EF4-FFF2-40B4-BE49-F238E27FC236}">
                <a16:creationId xmlns:a16="http://schemas.microsoft.com/office/drawing/2014/main" id="{9319EFEA-EB8F-C694-EBAB-30F79CD566A1}"/>
              </a:ext>
            </a:extLst>
          </p:cNvPr>
          <p:cNvPicPr>
            <a:picLocks noChangeAspect="1"/>
          </p:cNvPicPr>
          <p:nvPr userDrawn="1"/>
        </p:nvPicPr>
        <p:blipFill>
          <a:blip r:embed="rId3"/>
          <a:srcRect/>
          <a:stretch/>
        </p:blipFill>
        <p:spPr>
          <a:xfrm>
            <a:off x="11423087" y="6426740"/>
            <a:ext cx="404055" cy="157424"/>
          </a:xfrm>
          <a:prstGeom prst="rect">
            <a:avLst/>
          </a:prstGeom>
        </p:spPr>
      </p:pic>
      <p:sp>
        <p:nvSpPr>
          <p:cNvPr id="10" name="TextBox 9">
            <a:extLst>
              <a:ext uri="{FF2B5EF4-FFF2-40B4-BE49-F238E27FC236}">
                <a16:creationId xmlns:a16="http://schemas.microsoft.com/office/drawing/2014/main" id="{DFF601AA-CE55-4C9A-AE79-8F32CC6B9054}"/>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3088472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ccess 2020">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C46F04-B971-ED48-8DC4-65F6EF0AA31A}"/>
              </a:ext>
            </a:extLst>
          </p:cNvPr>
          <p:cNvPicPr>
            <a:picLocks noChangeAspect="1"/>
          </p:cNvPicPr>
          <p:nvPr userDrawn="1"/>
        </p:nvPicPr>
        <p:blipFill>
          <a:blip r:embed="rId2"/>
          <a:stretch>
            <a:fillRect/>
          </a:stretch>
        </p:blipFill>
        <p:spPr>
          <a:xfrm>
            <a:off x="0" y="4799"/>
            <a:ext cx="12192000" cy="6848403"/>
          </a:xfrm>
          <a:prstGeom prst="rect">
            <a:avLst/>
          </a:prstGeom>
        </p:spPr>
      </p:pic>
      <p:sp>
        <p:nvSpPr>
          <p:cNvPr id="8" name="Text Placeholder 11">
            <a:extLst>
              <a:ext uri="{FF2B5EF4-FFF2-40B4-BE49-F238E27FC236}">
                <a16:creationId xmlns:a16="http://schemas.microsoft.com/office/drawing/2014/main" id="{4CCEDE6E-3C12-1C43-A880-0B6F1300F28C}"/>
              </a:ext>
            </a:extLst>
          </p:cNvPr>
          <p:cNvSpPr>
            <a:spLocks noGrp="1"/>
          </p:cNvSpPr>
          <p:nvPr>
            <p:ph type="body" sz="quarter" idx="11"/>
          </p:nvPr>
        </p:nvSpPr>
        <p:spPr>
          <a:xfrm>
            <a:off x="968440" y="4873752"/>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3" name="Text Placeholder 12">
            <a:extLst>
              <a:ext uri="{FF2B5EF4-FFF2-40B4-BE49-F238E27FC236}">
                <a16:creationId xmlns:a16="http://schemas.microsoft.com/office/drawing/2014/main" id="{CE6029B3-1496-8845-A0B4-692DF4171963}"/>
              </a:ext>
            </a:extLst>
          </p:cNvPr>
          <p:cNvSpPr>
            <a:spLocks noGrp="1"/>
          </p:cNvSpPr>
          <p:nvPr>
            <p:ph type="body" sz="quarter" idx="15"/>
          </p:nvPr>
        </p:nvSpPr>
        <p:spPr>
          <a:xfrm>
            <a:off x="1573213" y="1170309"/>
            <a:ext cx="3968051" cy="620712"/>
          </a:xfrm>
          <a:prstGeom prst="rect">
            <a:avLst/>
          </a:prstGeom>
        </p:spPr>
        <p:txBody>
          <a:bodyPr/>
          <a:lstStyle>
            <a:lvl1pPr marL="0" indent="0">
              <a:buNone/>
              <a:defRPr sz="2000" b="0" i="0">
                <a:solidFill>
                  <a:srgbClr val="D43900"/>
                </a:solidFill>
                <a:latin typeface="HelveticaNeueLT Pro 55 Roman" panose="020B0604020202020204" pitchFamily="34" charset="77"/>
              </a:defRPr>
            </a:lvl1pPr>
            <a:lvl2pPr marL="457178" indent="0">
              <a:buNone/>
              <a:defRPr b="0" i="0">
                <a:solidFill>
                  <a:srgbClr val="E8BC28"/>
                </a:solidFill>
                <a:latin typeface="HelveticaNeueLT Std Med" panose="020B0604020202020204" pitchFamily="34" charset="0"/>
              </a:defRPr>
            </a:lvl2pPr>
            <a:lvl3pPr marL="914354" indent="0">
              <a:buNone/>
              <a:defRPr b="0" i="0">
                <a:solidFill>
                  <a:srgbClr val="E8BC28"/>
                </a:solidFill>
                <a:latin typeface="HelveticaNeueLT Std Med" panose="020B0604020202020204" pitchFamily="34" charset="0"/>
              </a:defRPr>
            </a:lvl3pPr>
            <a:lvl4pPr marL="1371532" indent="0">
              <a:buNone/>
              <a:defRPr b="0" i="0">
                <a:solidFill>
                  <a:srgbClr val="E8BC28"/>
                </a:solidFill>
                <a:latin typeface="HelveticaNeueLT Std Med" panose="020B0604020202020204" pitchFamily="34" charset="0"/>
              </a:defRPr>
            </a:lvl4pPr>
            <a:lvl5pPr marL="1828709" indent="0">
              <a:buNone/>
              <a:defRPr b="0" i="0">
                <a:solidFill>
                  <a:srgbClr val="E8BC28"/>
                </a:solidFill>
                <a:latin typeface="HelveticaNeueLT Std Med" panose="020B0604020202020204" pitchFamily="34" charset="0"/>
              </a:defRPr>
            </a:lvl5pPr>
          </a:lstStyle>
          <a:p>
            <a:pPr lvl="0"/>
            <a:r>
              <a:rPr lang="en-GB"/>
              <a:t>Click to edit Master</a:t>
            </a:r>
            <a:endParaRPr lang="en-US"/>
          </a:p>
        </p:txBody>
      </p:sp>
      <p:sp>
        <p:nvSpPr>
          <p:cNvPr id="14" name="Text Placeholder 11">
            <a:extLst>
              <a:ext uri="{FF2B5EF4-FFF2-40B4-BE49-F238E27FC236}">
                <a16:creationId xmlns:a16="http://schemas.microsoft.com/office/drawing/2014/main" id="{89013AE0-A7CE-7547-8EEA-81CCF43E43E2}"/>
              </a:ext>
            </a:extLst>
          </p:cNvPr>
          <p:cNvSpPr>
            <a:spLocks noGrp="1"/>
          </p:cNvSpPr>
          <p:nvPr>
            <p:ph type="body" sz="quarter" idx="16"/>
          </p:nvPr>
        </p:nvSpPr>
        <p:spPr>
          <a:xfrm>
            <a:off x="6427195" y="4873752"/>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5" name="Text Placeholder 11">
            <a:extLst>
              <a:ext uri="{FF2B5EF4-FFF2-40B4-BE49-F238E27FC236}">
                <a16:creationId xmlns:a16="http://schemas.microsoft.com/office/drawing/2014/main" id="{9CD27893-F0D0-1A45-9332-495EA803DFB0}"/>
              </a:ext>
            </a:extLst>
          </p:cNvPr>
          <p:cNvSpPr>
            <a:spLocks noGrp="1"/>
          </p:cNvSpPr>
          <p:nvPr>
            <p:ph type="body" sz="quarter" idx="17"/>
          </p:nvPr>
        </p:nvSpPr>
        <p:spPr>
          <a:xfrm>
            <a:off x="3732860" y="4873751"/>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6" name="Text Placeholder 11">
            <a:extLst>
              <a:ext uri="{FF2B5EF4-FFF2-40B4-BE49-F238E27FC236}">
                <a16:creationId xmlns:a16="http://schemas.microsoft.com/office/drawing/2014/main" id="{993E37F8-8A43-B148-B157-E7E2E1E6C38C}"/>
              </a:ext>
            </a:extLst>
          </p:cNvPr>
          <p:cNvSpPr>
            <a:spLocks noGrp="1"/>
          </p:cNvSpPr>
          <p:nvPr>
            <p:ph type="body" sz="quarter" idx="18"/>
          </p:nvPr>
        </p:nvSpPr>
        <p:spPr>
          <a:xfrm>
            <a:off x="9173817" y="4873752"/>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D69A5C8F-1178-0C4F-B7BA-980F7032D6AB}"/>
              </a:ext>
            </a:extLst>
          </p:cNvPr>
          <p:cNvSpPr>
            <a:spLocks noGrp="1"/>
          </p:cNvSpPr>
          <p:nvPr>
            <p:ph type="title"/>
          </p:nvPr>
        </p:nvSpPr>
        <p:spPr>
          <a:xfrm>
            <a:off x="497523" y="780176"/>
            <a:ext cx="8832744"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8C094B79-CD59-90B7-EABB-AB77F548E3E6}"/>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62F39EDA-5C8D-5714-99BC-84201C4E459E}"/>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21098F92-2B08-AE98-0FF0-128C910E001F}"/>
              </a:ext>
            </a:extLst>
          </p:cNvPr>
          <p:cNvPicPr>
            <a:picLocks noChangeAspect="1"/>
          </p:cNvPicPr>
          <p:nvPr userDrawn="1"/>
        </p:nvPicPr>
        <p:blipFill>
          <a:blip r:embed="rId3"/>
          <a:srcRect/>
          <a:stretch/>
        </p:blipFill>
        <p:spPr>
          <a:xfrm>
            <a:off x="11423087" y="6426740"/>
            <a:ext cx="404055" cy="157424"/>
          </a:xfrm>
          <a:prstGeom prst="rect">
            <a:avLst/>
          </a:prstGeom>
        </p:spPr>
      </p:pic>
    </p:spTree>
    <p:extLst>
      <p:ext uri="{BB962C8B-B14F-4D97-AF65-F5344CB8AC3E}">
        <p14:creationId xmlns:p14="http://schemas.microsoft.com/office/powerpoint/2010/main" val="12818144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C0CFFD3-D966-774D-AB09-3C570299A3F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5881" t="8075" r="59083" b="84871"/>
          <a:stretch/>
        </p:blipFill>
        <p:spPr>
          <a:xfrm flipH="1">
            <a:off x="-1" y="1774952"/>
            <a:ext cx="12192001" cy="4041648"/>
          </a:xfrm>
          <a:prstGeom prst="rect">
            <a:avLst/>
          </a:prstGeom>
        </p:spPr>
      </p:pic>
      <p:sp>
        <p:nvSpPr>
          <p:cNvPr id="14" name="Text Placeholder 11">
            <a:extLst>
              <a:ext uri="{FF2B5EF4-FFF2-40B4-BE49-F238E27FC236}">
                <a16:creationId xmlns:a16="http://schemas.microsoft.com/office/drawing/2014/main" id="{E7F5ABC0-2EBF-7E4B-8636-DA45497EE8B7}"/>
              </a:ext>
            </a:extLst>
          </p:cNvPr>
          <p:cNvSpPr>
            <a:spLocks noGrp="1"/>
          </p:cNvSpPr>
          <p:nvPr>
            <p:ph type="body" sz="quarter" idx="11"/>
          </p:nvPr>
        </p:nvSpPr>
        <p:spPr>
          <a:xfrm>
            <a:off x="497523" y="1417923"/>
            <a:ext cx="4754880" cy="1288051"/>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6" name="Title 1">
            <a:extLst>
              <a:ext uri="{FF2B5EF4-FFF2-40B4-BE49-F238E27FC236}">
                <a16:creationId xmlns:a16="http://schemas.microsoft.com/office/drawing/2014/main" id="{0F859BC8-E720-C049-8B6C-4A94E85F1539}"/>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9684ACE6-E2C8-0C24-1EAC-FB288CE58382}"/>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B796A44C-ABE4-C3E4-8DEC-76994D30D7ED}"/>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DFEB4EC1-307E-40D3-413A-2CBAE4E9FCFE}"/>
              </a:ext>
            </a:extLst>
          </p:cNvPr>
          <p:cNvPicPr>
            <a:picLocks noChangeAspect="1"/>
          </p:cNvPicPr>
          <p:nvPr userDrawn="1"/>
        </p:nvPicPr>
        <p:blipFill>
          <a:blip r:embed="rId4"/>
          <a:srcRect/>
          <a:stretch/>
        </p:blipFill>
        <p:spPr>
          <a:xfrm>
            <a:off x="11423087" y="6426740"/>
            <a:ext cx="404055" cy="157424"/>
          </a:xfrm>
          <a:prstGeom prst="rect">
            <a:avLst/>
          </a:prstGeom>
        </p:spPr>
      </p:pic>
      <p:sp>
        <p:nvSpPr>
          <p:cNvPr id="9" name="TextBox 8">
            <a:extLst>
              <a:ext uri="{FF2B5EF4-FFF2-40B4-BE49-F238E27FC236}">
                <a16:creationId xmlns:a16="http://schemas.microsoft.com/office/drawing/2014/main" id="{3E8E14A7-6395-4BBB-A6FE-68C46FA8B9CF}"/>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18641681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con_3Col_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805586" y="135149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3190240" y="2096813"/>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3190240" y="2734560"/>
            <a:ext cx="8371840" cy="2111019"/>
          </a:xfrm>
          <a:prstGeom prst="rect">
            <a:avLst/>
          </a:prstGeom>
          <a:ln>
            <a:noFill/>
          </a:ln>
        </p:spPr>
        <p:txBody>
          <a:bodyPr numCol="3"/>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497523" y="1351100"/>
            <a:ext cx="1147763" cy="11477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2" name="Graphic 8">
            <a:extLst>
              <a:ext uri="{FF2B5EF4-FFF2-40B4-BE49-F238E27FC236}">
                <a16:creationId xmlns:a16="http://schemas.microsoft.com/office/drawing/2014/main" id="{D4906BEB-00F4-F6C0-0DF4-176D8B011793}"/>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9CCBF663-9D12-9DC4-BEF2-8FF812ECBAB7}"/>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9A619DD0-6DB3-3C8B-358C-10DB1E2E5477}"/>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2092018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_Intro_Copy-1COL">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3" y="2298493"/>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3" y="3291082"/>
            <a:ext cx="8371840" cy="2050789"/>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7" name="Title 1">
            <a:extLst>
              <a:ext uri="{FF2B5EF4-FFF2-40B4-BE49-F238E27FC236}">
                <a16:creationId xmlns:a16="http://schemas.microsoft.com/office/drawing/2014/main" id="{695DC6A5-DB37-FE48-BF1C-BEA91A66B68E}"/>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20E2A6E1-458F-FE14-5E2E-BBD9EB78D5A5}"/>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A96A5F14-656C-D31C-EEF9-6FDCF5A02D63}"/>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DE427F36-1D43-2561-542C-169F8945938A}"/>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2031923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3F1679-BC23-A749-A1A2-1A4F9116E337}"/>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7" name="Graphic 6">
            <a:extLst>
              <a:ext uri="{FF2B5EF4-FFF2-40B4-BE49-F238E27FC236}">
                <a16:creationId xmlns:a16="http://schemas.microsoft.com/office/drawing/2014/main" id="{C0FE70B6-EEC7-A347-BD89-843E2380954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75589" y="2105855"/>
            <a:ext cx="7243165" cy="3799199"/>
          </a:xfrm>
          <a:prstGeom prst="rect">
            <a:avLst/>
          </a:prstGeom>
        </p:spPr>
      </p:pic>
      <p:pic>
        <p:nvPicPr>
          <p:cNvPr id="2" name="Picture 1">
            <a:extLst>
              <a:ext uri="{FF2B5EF4-FFF2-40B4-BE49-F238E27FC236}">
                <a16:creationId xmlns:a16="http://schemas.microsoft.com/office/drawing/2014/main" id="{A39A2BB4-FA85-19B2-C667-295711B2E8EA}"/>
              </a:ext>
            </a:extLst>
          </p:cNvPr>
          <p:cNvPicPr>
            <a:picLocks noChangeAspect="1"/>
          </p:cNvPicPr>
          <p:nvPr userDrawn="1"/>
        </p:nvPicPr>
        <p:blipFill>
          <a:blip r:embed="rId4"/>
          <a:stretch>
            <a:fillRect/>
          </a:stretch>
        </p:blipFill>
        <p:spPr>
          <a:xfrm>
            <a:off x="-18960" y="5384304"/>
            <a:ext cx="12210960" cy="1318732"/>
          </a:xfrm>
          <a:prstGeom prst="rect">
            <a:avLst/>
          </a:prstGeom>
        </p:spPr>
      </p:pic>
      <p:pic>
        <p:nvPicPr>
          <p:cNvPr id="3" name="Picture 2">
            <a:extLst>
              <a:ext uri="{FF2B5EF4-FFF2-40B4-BE49-F238E27FC236}">
                <a16:creationId xmlns:a16="http://schemas.microsoft.com/office/drawing/2014/main" id="{E7E672B8-44CD-5213-AFAB-4608A2C08569}"/>
              </a:ext>
            </a:extLst>
          </p:cNvPr>
          <p:cNvPicPr>
            <a:picLocks noChangeAspect="1"/>
          </p:cNvPicPr>
          <p:nvPr userDrawn="1"/>
        </p:nvPicPr>
        <p:blipFill>
          <a:blip r:embed="rId5"/>
          <a:stretch>
            <a:fillRect/>
          </a:stretch>
        </p:blipFill>
        <p:spPr>
          <a:xfrm>
            <a:off x="-18961" y="6197486"/>
            <a:ext cx="12244931" cy="660514"/>
          </a:xfrm>
          <a:prstGeom prst="rect">
            <a:avLst/>
          </a:prstGeom>
        </p:spPr>
      </p:pic>
      <p:pic>
        <p:nvPicPr>
          <p:cNvPr id="4" name="Picture 3">
            <a:extLst>
              <a:ext uri="{FF2B5EF4-FFF2-40B4-BE49-F238E27FC236}">
                <a16:creationId xmlns:a16="http://schemas.microsoft.com/office/drawing/2014/main" id="{2AACDA85-5142-FA38-C5D9-B13050D5D71E}"/>
              </a:ext>
            </a:extLst>
          </p:cNvPr>
          <p:cNvPicPr>
            <a:picLocks noChangeAspect="1"/>
          </p:cNvPicPr>
          <p:nvPr userDrawn="1"/>
        </p:nvPicPr>
        <p:blipFill>
          <a:blip r:embed="rId6"/>
          <a:srcRect/>
          <a:stretch/>
        </p:blipFill>
        <p:spPr>
          <a:xfrm>
            <a:off x="11423087" y="6426740"/>
            <a:ext cx="404054" cy="157424"/>
          </a:xfrm>
          <a:prstGeom prst="rect">
            <a:avLst/>
          </a:prstGeom>
        </p:spPr>
      </p:pic>
    </p:spTree>
    <p:extLst>
      <p:ext uri="{BB962C8B-B14F-4D97-AF65-F5344CB8AC3E}">
        <p14:creationId xmlns:p14="http://schemas.microsoft.com/office/powerpoint/2010/main" val="26703083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_Intro_2COL-Copy">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3" y="2298493"/>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3" y="3291082"/>
            <a:ext cx="8371840" cy="2050789"/>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7" name="Title 1">
            <a:extLst>
              <a:ext uri="{FF2B5EF4-FFF2-40B4-BE49-F238E27FC236}">
                <a16:creationId xmlns:a16="http://schemas.microsoft.com/office/drawing/2014/main" id="{7BE50DA5-DFD5-C149-8062-F1C0FE9A4240}"/>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0C0D3FC4-BB66-C3C4-2268-5E7E6B9BDBB5}"/>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6B42B45C-694A-448C-9189-EDAF3E55674D}"/>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2F2E92CA-B582-D206-5889-6E16F9DEBE2A}"/>
              </a:ext>
            </a:extLst>
          </p:cNvPr>
          <p:cNvPicPr>
            <a:picLocks noChangeAspect="1"/>
          </p:cNvPicPr>
          <p:nvPr userDrawn="1"/>
        </p:nvPicPr>
        <p:blipFill>
          <a:blip r:embed="rId2"/>
          <a:srcRect/>
          <a:stretch/>
        </p:blipFill>
        <p:spPr>
          <a:xfrm>
            <a:off x="11423087" y="6426740"/>
            <a:ext cx="404055" cy="157424"/>
          </a:xfrm>
          <a:prstGeom prst="rect">
            <a:avLst/>
          </a:prstGeom>
        </p:spPr>
      </p:pic>
      <p:sp>
        <p:nvSpPr>
          <p:cNvPr id="11" name="TextBox 10">
            <a:extLst>
              <a:ext uri="{FF2B5EF4-FFF2-40B4-BE49-F238E27FC236}">
                <a16:creationId xmlns:a16="http://schemas.microsoft.com/office/drawing/2014/main" id="{CCED18E1-4566-40A9-8CD4-11328F69BAE7}"/>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1145513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_Intro_Copyx3">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592144" y="2147303"/>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592144" y="2730075"/>
            <a:ext cx="3298973" cy="2050789"/>
          </a:xfrm>
          <a:prstGeom prst="rect">
            <a:avLst/>
          </a:prstGeom>
          <a:ln>
            <a:noFill/>
          </a:ln>
        </p:spPr>
        <p:txBody>
          <a:bodyPr lIns="0" numCol="1"/>
          <a:lstStyle>
            <a:lvl1pPr marL="171446" indent="-171446">
              <a:buFont typeface="Arial" panose="020B0604020202020204" pitchFamily="34" charset="0"/>
              <a:buChar char="•"/>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4446514" y="2730075"/>
            <a:ext cx="3298973" cy="2050789"/>
          </a:xfrm>
          <a:prstGeom prst="rect">
            <a:avLst/>
          </a:prstGeom>
          <a:ln>
            <a:noFill/>
          </a:ln>
        </p:spPr>
        <p:txBody>
          <a:bodyPr lIns="0" numCol="1"/>
          <a:lstStyle>
            <a:lvl1pPr marL="171446" indent="-171446">
              <a:buFont typeface="Arial" panose="020B0604020202020204" pitchFamily="34" charset="0"/>
              <a:buChar char="•"/>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9" name="Text Placeholder 11">
            <a:extLst>
              <a:ext uri="{FF2B5EF4-FFF2-40B4-BE49-F238E27FC236}">
                <a16:creationId xmlns:a16="http://schemas.microsoft.com/office/drawing/2014/main" id="{E16F508C-C8C7-E649-9929-A87F4FD3E22F}"/>
              </a:ext>
            </a:extLst>
          </p:cNvPr>
          <p:cNvSpPr>
            <a:spLocks noGrp="1"/>
          </p:cNvSpPr>
          <p:nvPr>
            <p:ph type="body" sz="quarter" idx="14"/>
          </p:nvPr>
        </p:nvSpPr>
        <p:spPr>
          <a:xfrm>
            <a:off x="8300883" y="2730075"/>
            <a:ext cx="3298973" cy="2050789"/>
          </a:xfrm>
          <a:prstGeom prst="rect">
            <a:avLst/>
          </a:prstGeom>
          <a:ln>
            <a:noFill/>
          </a:ln>
        </p:spPr>
        <p:txBody>
          <a:bodyPr lIns="0" numCol="1"/>
          <a:lstStyle>
            <a:lvl1pPr marL="171446" indent="-171446">
              <a:buFont typeface="Arial" panose="020B0604020202020204" pitchFamily="34" charset="0"/>
              <a:buChar char="•"/>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4434939" y="2147303"/>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3" name="Text Placeholder 11">
            <a:extLst>
              <a:ext uri="{FF2B5EF4-FFF2-40B4-BE49-F238E27FC236}">
                <a16:creationId xmlns:a16="http://schemas.microsoft.com/office/drawing/2014/main" id="{DE8310A5-8F15-B846-BB45-B7B8D709FBE8}"/>
              </a:ext>
            </a:extLst>
          </p:cNvPr>
          <p:cNvSpPr>
            <a:spLocks noGrp="1"/>
          </p:cNvSpPr>
          <p:nvPr>
            <p:ph type="body" sz="quarter" idx="16"/>
          </p:nvPr>
        </p:nvSpPr>
        <p:spPr>
          <a:xfrm>
            <a:off x="8300883" y="2147303"/>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7" name="Title 1">
            <a:extLst>
              <a:ext uri="{FF2B5EF4-FFF2-40B4-BE49-F238E27FC236}">
                <a16:creationId xmlns:a16="http://schemas.microsoft.com/office/drawing/2014/main" id="{EFA0C61E-EFA0-F841-A9C6-9C9DDD748BB4}"/>
              </a:ext>
            </a:extLst>
          </p:cNvPr>
          <p:cNvSpPr txBox="1">
            <a:spLocks/>
          </p:cNvSpPr>
          <p:nvPr userDrawn="1"/>
        </p:nvSpPr>
        <p:spPr>
          <a:xfrm>
            <a:off x="488450" y="1351495"/>
            <a:ext cx="5043199" cy="637747"/>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sz="2500" b="0" i="0">
                <a:latin typeface="HelveticaNeueLT Pro 55 Roman" panose="020B0604020202020204" pitchFamily="34" charset="77"/>
              </a:rPr>
              <a:t>Click to edit Master title style</a:t>
            </a:r>
            <a:endParaRPr lang="en-US" sz="2500" b="0" i="0">
              <a:latin typeface="HelveticaNeueLT Pro 55 Roman" panose="020B0604020202020204" pitchFamily="34" charset="77"/>
            </a:endParaRPr>
          </a:p>
        </p:txBody>
      </p:sp>
      <p:sp>
        <p:nvSpPr>
          <p:cNvPr id="2" name="Graphic 8">
            <a:extLst>
              <a:ext uri="{FF2B5EF4-FFF2-40B4-BE49-F238E27FC236}">
                <a16:creationId xmlns:a16="http://schemas.microsoft.com/office/drawing/2014/main" id="{F1EA35E9-C9F7-63FF-CAA2-A8150A0E9CC1}"/>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790FE990-C3E6-2EA1-4CD8-B13797C5E611}"/>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366A2F2E-30F1-AB03-3A99-CE6BD66B7D6C}"/>
              </a:ext>
            </a:extLst>
          </p:cNvPr>
          <p:cNvPicPr>
            <a:picLocks noChangeAspect="1"/>
          </p:cNvPicPr>
          <p:nvPr userDrawn="1"/>
        </p:nvPicPr>
        <p:blipFill>
          <a:blip r:embed="rId2"/>
          <a:srcRect/>
          <a:stretch/>
        </p:blipFill>
        <p:spPr>
          <a:xfrm>
            <a:off x="11423087" y="6426740"/>
            <a:ext cx="404055" cy="157424"/>
          </a:xfrm>
          <a:prstGeom prst="rect">
            <a:avLst/>
          </a:prstGeom>
        </p:spPr>
      </p:pic>
      <p:sp>
        <p:nvSpPr>
          <p:cNvPr id="14" name="TextBox 13">
            <a:extLst>
              <a:ext uri="{FF2B5EF4-FFF2-40B4-BE49-F238E27FC236}">
                <a16:creationId xmlns:a16="http://schemas.microsoft.com/office/drawing/2014/main" id="{29DA902F-E202-42CF-91A5-68999BBF2A96}"/>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759112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tro_Bullet_Pictur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509100" y="3758495"/>
            <a:ext cx="4743305" cy="1762631"/>
          </a:xfrm>
          <a:prstGeom prst="rect">
            <a:avLst/>
          </a:prstGeom>
          <a:ln>
            <a:noFill/>
          </a:ln>
        </p:spPr>
        <p:txBody>
          <a:bodyPr lIns="0" numCol="1"/>
          <a:lstStyle>
            <a:lvl1pPr marL="171446" indent="-171446">
              <a:buFont typeface="Arial" panose="020B0604020202020204" pitchFamily="34" charset="0"/>
              <a:buChar char="•"/>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497524" y="3175723"/>
            <a:ext cx="2764515"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4" name="Picture Placeholder 8">
            <a:extLst>
              <a:ext uri="{FF2B5EF4-FFF2-40B4-BE49-F238E27FC236}">
                <a16:creationId xmlns:a16="http://schemas.microsoft.com/office/drawing/2014/main" id="{DD16F5DD-B45A-ED4E-8E7E-33263E4BB0FD}"/>
              </a:ext>
            </a:extLst>
          </p:cNvPr>
          <p:cNvSpPr>
            <a:spLocks noGrp="1"/>
          </p:cNvSpPr>
          <p:nvPr>
            <p:ph type="pic" sz="quarter" idx="16"/>
          </p:nvPr>
        </p:nvSpPr>
        <p:spPr>
          <a:xfrm>
            <a:off x="6287076" y="780175"/>
            <a:ext cx="5395827" cy="4740951"/>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16" name="Text Placeholder 11">
            <a:extLst>
              <a:ext uri="{FF2B5EF4-FFF2-40B4-BE49-F238E27FC236}">
                <a16:creationId xmlns:a16="http://schemas.microsoft.com/office/drawing/2014/main" id="{F13ADBC8-7EAF-6F47-94A8-57843CEAD9D0}"/>
              </a:ext>
            </a:extLst>
          </p:cNvPr>
          <p:cNvSpPr>
            <a:spLocks noGrp="1"/>
          </p:cNvSpPr>
          <p:nvPr>
            <p:ph type="body" sz="quarter" idx="17"/>
          </p:nvPr>
        </p:nvSpPr>
        <p:spPr>
          <a:xfrm>
            <a:off x="497523" y="2298493"/>
            <a:ext cx="5043199"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9" name="Title 1">
            <a:extLst>
              <a:ext uri="{FF2B5EF4-FFF2-40B4-BE49-F238E27FC236}">
                <a16:creationId xmlns:a16="http://schemas.microsoft.com/office/drawing/2014/main" id="{046D799E-083A-B44F-8734-28595C102C83}"/>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EF2ACF22-297E-5CB4-F90C-6244796E21C8}"/>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90E4CDDA-7E39-DD06-50C9-AFC2DD9979D8}"/>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ABF65D76-EA02-9113-EE5A-62D1D4D7F313}"/>
              </a:ext>
            </a:extLst>
          </p:cNvPr>
          <p:cNvPicPr>
            <a:picLocks noChangeAspect="1"/>
          </p:cNvPicPr>
          <p:nvPr userDrawn="1"/>
        </p:nvPicPr>
        <p:blipFill>
          <a:blip r:embed="rId2"/>
          <a:srcRect/>
          <a:stretch/>
        </p:blipFill>
        <p:spPr>
          <a:xfrm>
            <a:off x="11423087" y="6426740"/>
            <a:ext cx="404055" cy="157424"/>
          </a:xfrm>
          <a:prstGeom prst="rect">
            <a:avLst/>
          </a:prstGeom>
        </p:spPr>
      </p:pic>
      <p:sp>
        <p:nvSpPr>
          <p:cNvPr id="13" name="TextBox 12">
            <a:extLst>
              <a:ext uri="{FF2B5EF4-FFF2-40B4-BE49-F238E27FC236}">
                <a16:creationId xmlns:a16="http://schemas.microsoft.com/office/drawing/2014/main" id="{83BD3579-3F36-4EA9-A6E4-A47FBA5BDF1F}"/>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23095705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2BDEBFE9-838E-194F-A633-0E7ABCE7BD1D}"/>
              </a:ext>
            </a:extLst>
          </p:cNvPr>
          <p:cNvSpPr>
            <a:spLocks noGrp="1"/>
          </p:cNvSpPr>
          <p:nvPr>
            <p:ph type="tbl" sz="quarter" idx="10"/>
          </p:nvPr>
        </p:nvSpPr>
        <p:spPr>
          <a:xfrm>
            <a:off x="496889" y="1555750"/>
            <a:ext cx="11064875" cy="3983039"/>
          </a:xfrm>
          <a:prstGeom prst="rect">
            <a:avLst/>
          </a:prstGeom>
          <a:noFill/>
        </p:spPr>
        <p:txBody>
          <a:bodyPr/>
          <a:lstStyle>
            <a:lvl1pPr>
              <a:defRPr b="0" i="0">
                <a:solidFill>
                  <a:srgbClr val="454546"/>
                </a:solidFill>
                <a:latin typeface="HelveticaNeueLT Pro 45 Lt" panose="020B0403020202020204" pitchFamily="34" charset="77"/>
              </a:defRPr>
            </a:lvl1pPr>
          </a:lstStyle>
          <a:p>
            <a:endParaRPr lang="en-US"/>
          </a:p>
        </p:txBody>
      </p:sp>
      <p:sp>
        <p:nvSpPr>
          <p:cNvPr id="5" name="Title 1">
            <a:extLst>
              <a:ext uri="{FF2B5EF4-FFF2-40B4-BE49-F238E27FC236}">
                <a16:creationId xmlns:a16="http://schemas.microsoft.com/office/drawing/2014/main" id="{83C072FE-D45E-4C4A-AA98-CD8F8B245EBB}"/>
              </a:ext>
            </a:extLst>
          </p:cNvPr>
          <p:cNvSpPr>
            <a:spLocks noGrp="1"/>
          </p:cNvSpPr>
          <p:nvPr>
            <p:ph type="title"/>
          </p:nvPr>
        </p:nvSpPr>
        <p:spPr>
          <a:xfrm>
            <a:off x="497524" y="780176"/>
            <a:ext cx="9357677"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E50AB2F0-B090-1AF6-7D8E-826E20E3F3F0}"/>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4" name="Graphic 8">
            <a:extLst>
              <a:ext uri="{FF2B5EF4-FFF2-40B4-BE49-F238E27FC236}">
                <a16:creationId xmlns:a16="http://schemas.microsoft.com/office/drawing/2014/main" id="{C91347A1-FC09-583C-728A-1EEAA6D152AE}"/>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6" name="Picture 5">
            <a:extLst>
              <a:ext uri="{FF2B5EF4-FFF2-40B4-BE49-F238E27FC236}">
                <a16:creationId xmlns:a16="http://schemas.microsoft.com/office/drawing/2014/main" id="{5297C58D-5F23-A21E-C318-C630DFF8F268}"/>
              </a:ext>
            </a:extLst>
          </p:cNvPr>
          <p:cNvPicPr>
            <a:picLocks noChangeAspect="1"/>
          </p:cNvPicPr>
          <p:nvPr userDrawn="1"/>
        </p:nvPicPr>
        <p:blipFill>
          <a:blip r:embed="rId2"/>
          <a:srcRect/>
          <a:stretch/>
        </p:blipFill>
        <p:spPr>
          <a:xfrm>
            <a:off x="11423087" y="6426740"/>
            <a:ext cx="404055" cy="157424"/>
          </a:xfrm>
          <a:prstGeom prst="rect">
            <a:avLst/>
          </a:prstGeom>
        </p:spPr>
      </p:pic>
      <p:sp>
        <p:nvSpPr>
          <p:cNvPr id="9" name="TextBox 8">
            <a:extLst>
              <a:ext uri="{FF2B5EF4-FFF2-40B4-BE49-F238E27FC236}">
                <a16:creationId xmlns:a16="http://schemas.microsoft.com/office/drawing/2014/main" id="{5BFCD538-BBFF-4C17-9239-18B0C86A9ED6}"/>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37415561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2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593129"/>
            <a:ext cx="8371840" cy="3653347"/>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9" name="Title 1">
            <a:extLst>
              <a:ext uri="{FF2B5EF4-FFF2-40B4-BE49-F238E27FC236}">
                <a16:creationId xmlns:a16="http://schemas.microsoft.com/office/drawing/2014/main" id="{3FA46F09-C41A-6B43-B6A5-60F817577FFD}"/>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B9BF9560-574B-670D-CF89-8644467CEEE6}"/>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C7B56A1B-B7F0-61BD-E02C-18BC6870721A}"/>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976F88D0-A66C-C367-5B6D-1E3B39CC2FD9}"/>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29336926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nimation Placehol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hasCustomPrompt="1"/>
          </p:nvPr>
        </p:nvSpPr>
        <p:spPr>
          <a:xfrm>
            <a:off x="639067" y="454453"/>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639065" y="1228726"/>
            <a:ext cx="2553171" cy="4400551"/>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8" name="Media Placeholder 7">
            <a:extLst>
              <a:ext uri="{FF2B5EF4-FFF2-40B4-BE49-F238E27FC236}">
                <a16:creationId xmlns:a16="http://schemas.microsoft.com/office/drawing/2014/main" id="{79C68202-A54E-6A4D-B1AC-DE71B357A6EC}"/>
              </a:ext>
            </a:extLst>
          </p:cNvPr>
          <p:cNvSpPr>
            <a:spLocks noGrp="1"/>
          </p:cNvSpPr>
          <p:nvPr>
            <p:ph type="media" sz="quarter" idx="13"/>
          </p:nvPr>
        </p:nvSpPr>
        <p:spPr>
          <a:xfrm>
            <a:off x="3657600" y="1228726"/>
            <a:ext cx="7821613" cy="4400551"/>
          </a:xfrm>
          <a:prstGeom prst="rect">
            <a:avLst/>
          </a:prstGeom>
        </p:spPr>
        <p:txBody>
          <a:bodyPr/>
          <a:lstStyle>
            <a:lvl1pPr>
              <a:defRPr b="0" i="0">
                <a:latin typeface="HelveticaNeueLT Pro 65 Md" panose="020B0604020202020204" pitchFamily="34" charset="77"/>
              </a:defRPr>
            </a:lvl1pPr>
          </a:lstStyle>
          <a:p>
            <a:endParaRPr lang="en-US"/>
          </a:p>
        </p:txBody>
      </p:sp>
      <p:sp>
        <p:nvSpPr>
          <p:cNvPr id="2" name="Graphic 8">
            <a:extLst>
              <a:ext uri="{FF2B5EF4-FFF2-40B4-BE49-F238E27FC236}">
                <a16:creationId xmlns:a16="http://schemas.microsoft.com/office/drawing/2014/main" id="{776CFD93-0194-494E-6E02-B2AC2CB60D08}"/>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356D661D-1ED4-4427-9039-E75E712A939F}"/>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C973294E-05B2-D797-500A-58D59BF1BA2E}"/>
              </a:ext>
            </a:extLst>
          </p:cNvPr>
          <p:cNvPicPr>
            <a:picLocks noChangeAspect="1"/>
          </p:cNvPicPr>
          <p:nvPr userDrawn="1"/>
        </p:nvPicPr>
        <p:blipFill>
          <a:blip r:embed="rId2"/>
          <a:srcRect/>
          <a:stretch/>
        </p:blipFill>
        <p:spPr>
          <a:xfrm>
            <a:off x="11423087" y="6426740"/>
            <a:ext cx="404055" cy="157424"/>
          </a:xfrm>
          <a:prstGeom prst="rect">
            <a:avLst/>
          </a:prstGeom>
        </p:spPr>
      </p:pic>
      <p:sp>
        <p:nvSpPr>
          <p:cNvPr id="9" name="TextBox 8">
            <a:extLst>
              <a:ext uri="{FF2B5EF4-FFF2-40B4-BE49-F238E27FC236}">
                <a16:creationId xmlns:a16="http://schemas.microsoft.com/office/drawing/2014/main" id="{0699F0AB-32AF-432C-BDE8-2DE733672A2D}"/>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13880711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Animation Placehol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B0CA34-0058-9047-AA94-D2A25CB49EF4}"/>
              </a:ext>
            </a:extLst>
          </p:cNvPr>
          <p:cNvSpPr>
            <a:spLocks noGrp="1"/>
          </p:cNvSpPr>
          <p:nvPr>
            <p:ph type="pic" sz="quarter" idx="14"/>
          </p:nvPr>
        </p:nvSpPr>
        <p:spPr>
          <a:xfrm>
            <a:off x="3657600" y="1228726"/>
            <a:ext cx="7821613" cy="4400551"/>
          </a:xfrm>
          <a:prstGeom prst="rect">
            <a:avLst/>
          </a:prstGeom>
        </p:spPr>
        <p:txBody>
          <a:bodyPr/>
          <a:lstStyle>
            <a:lvl1pPr>
              <a:defRPr b="0" i="0">
                <a:latin typeface="HelveticaNeueLT Pro 65 Md" panose="020B0604020202020204" pitchFamily="34" charset="77"/>
              </a:defRPr>
            </a:lvl1pPr>
          </a:lstStyle>
          <a:p>
            <a:endParaRPr lang="en-US"/>
          </a:p>
        </p:txBody>
      </p:sp>
      <p:sp>
        <p:nvSpPr>
          <p:cNvPr id="9" name="Title 1">
            <a:extLst>
              <a:ext uri="{FF2B5EF4-FFF2-40B4-BE49-F238E27FC236}">
                <a16:creationId xmlns:a16="http://schemas.microsoft.com/office/drawing/2014/main" id="{8AA50767-73DF-E246-85B9-8F35754478CD}"/>
              </a:ext>
            </a:extLst>
          </p:cNvPr>
          <p:cNvSpPr>
            <a:spLocks noGrp="1"/>
          </p:cNvSpPr>
          <p:nvPr>
            <p:ph type="title" hasCustomPrompt="1"/>
          </p:nvPr>
        </p:nvSpPr>
        <p:spPr>
          <a:xfrm>
            <a:off x="639067" y="454453"/>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10" name="Text Placeholder 11">
            <a:extLst>
              <a:ext uri="{FF2B5EF4-FFF2-40B4-BE49-F238E27FC236}">
                <a16:creationId xmlns:a16="http://schemas.microsoft.com/office/drawing/2014/main" id="{5DF50CA8-40F3-5041-946E-33D6E9D7A053}"/>
              </a:ext>
            </a:extLst>
          </p:cNvPr>
          <p:cNvSpPr>
            <a:spLocks noGrp="1"/>
          </p:cNvSpPr>
          <p:nvPr>
            <p:ph type="body" sz="quarter" idx="12"/>
          </p:nvPr>
        </p:nvSpPr>
        <p:spPr>
          <a:xfrm>
            <a:off x="639065" y="1228726"/>
            <a:ext cx="2553171" cy="4400551"/>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2" name="Graphic 8">
            <a:extLst>
              <a:ext uri="{FF2B5EF4-FFF2-40B4-BE49-F238E27FC236}">
                <a16:creationId xmlns:a16="http://schemas.microsoft.com/office/drawing/2014/main" id="{80F9CD96-6320-5188-C984-0885A0433874}"/>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4" name="Graphic 8">
            <a:extLst>
              <a:ext uri="{FF2B5EF4-FFF2-40B4-BE49-F238E27FC236}">
                <a16:creationId xmlns:a16="http://schemas.microsoft.com/office/drawing/2014/main" id="{D3F88D44-CA98-7120-C7C3-9504C79F6835}"/>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5" name="Picture 4">
            <a:extLst>
              <a:ext uri="{FF2B5EF4-FFF2-40B4-BE49-F238E27FC236}">
                <a16:creationId xmlns:a16="http://schemas.microsoft.com/office/drawing/2014/main" id="{0E4B4F7D-5C28-9DEF-8405-6556519D809F}"/>
              </a:ext>
            </a:extLst>
          </p:cNvPr>
          <p:cNvPicPr>
            <a:picLocks noChangeAspect="1"/>
          </p:cNvPicPr>
          <p:nvPr userDrawn="1"/>
        </p:nvPicPr>
        <p:blipFill>
          <a:blip r:embed="rId2"/>
          <a:srcRect/>
          <a:stretch/>
        </p:blipFill>
        <p:spPr>
          <a:xfrm>
            <a:off x="11423087" y="6426740"/>
            <a:ext cx="404055" cy="157424"/>
          </a:xfrm>
          <a:prstGeom prst="rect">
            <a:avLst/>
          </a:prstGeom>
        </p:spPr>
      </p:pic>
      <p:sp>
        <p:nvSpPr>
          <p:cNvPr id="12" name="TextBox 11">
            <a:extLst>
              <a:ext uri="{FF2B5EF4-FFF2-40B4-BE49-F238E27FC236}">
                <a16:creationId xmlns:a16="http://schemas.microsoft.com/office/drawing/2014/main" id="{8E8C5900-A72A-4E5E-978A-17B9A153494F}"/>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1506983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_1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641798"/>
            <a:ext cx="8371840" cy="4146259"/>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1932A07F-8C98-0D29-186C-36B1CEC67C06}"/>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09588CB6-9A46-E09A-EE34-839D69533FDE}"/>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8A3F6CBC-B122-8944-52B4-F1E5EA053AA2}"/>
              </a:ext>
            </a:extLst>
          </p:cNvPr>
          <p:cNvPicPr>
            <a:picLocks noChangeAspect="1"/>
          </p:cNvPicPr>
          <p:nvPr userDrawn="1"/>
        </p:nvPicPr>
        <p:blipFill>
          <a:blip r:embed="rId2"/>
          <a:srcRect/>
          <a:stretch/>
        </p:blipFill>
        <p:spPr>
          <a:xfrm>
            <a:off x="11423087" y="6426740"/>
            <a:ext cx="404055" cy="157424"/>
          </a:xfrm>
          <a:prstGeom prst="rect">
            <a:avLst/>
          </a:prstGeom>
        </p:spPr>
      </p:pic>
      <p:sp>
        <p:nvSpPr>
          <p:cNvPr id="8" name="TextBox 7">
            <a:extLst>
              <a:ext uri="{FF2B5EF4-FFF2-40B4-BE49-F238E27FC236}">
                <a16:creationId xmlns:a16="http://schemas.microsoft.com/office/drawing/2014/main" id="{C2280BDE-3F1E-4381-8C79-420FC83061DC}"/>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37104707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_2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641797"/>
            <a:ext cx="8371840" cy="4146259"/>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DD457DFA-6035-0703-0BC3-EF83226CC64F}"/>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A8D81C55-2FD7-1A24-687E-372F2162C883}"/>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7C23F139-B62E-518A-C37E-B3E0A2760246}"/>
              </a:ext>
            </a:extLst>
          </p:cNvPr>
          <p:cNvPicPr>
            <a:picLocks noChangeAspect="1"/>
          </p:cNvPicPr>
          <p:nvPr userDrawn="1"/>
        </p:nvPicPr>
        <p:blipFill>
          <a:blip r:embed="rId2"/>
          <a:srcRect/>
          <a:stretch/>
        </p:blipFill>
        <p:spPr>
          <a:xfrm>
            <a:off x="11423087" y="6426740"/>
            <a:ext cx="404055" cy="157424"/>
          </a:xfrm>
          <a:prstGeom prst="rect">
            <a:avLst/>
          </a:prstGeom>
        </p:spPr>
      </p:pic>
      <p:sp>
        <p:nvSpPr>
          <p:cNvPr id="8" name="TextBox 7">
            <a:extLst>
              <a:ext uri="{FF2B5EF4-FFF2-40B4-BE49-F238E27FC236}">
                <a16:creationId xmlns:a16="http://schemas.microsoft.com/office/drawing/2014/main" id="{723950AC-447E-4010-9E9A-DDDE77C8B76D}"/>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455107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YellowBG_4Col_Copy">
    <p:bg>
      <p:bgPr>
        <a:solidFill>
          <a:srgbClr val="D4390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805586" y="780176"/>
            <a:ext cx="5043199" cy="637747"/>
          </a:xfrm>
          <a:prstGeom prst="rect">
            <a:avLst/>
          </a:prstGeom>
        </p:spPr>
        <p:txBody>
          <a:bodyPr anchor="t"/>
          <a:lstStyle>
            <a:lvl1pPr>
              <a:defRPr sz="25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731520" y="2856281"/>
            <a:ext cx="10769600" cy="424459"/>
          </a:xfrm>
          <a:prstGeom prst="rect">
            <a:avLst/>
          </a:prstGeom>
          <a:ln>
            <a:noFill/>
          </a:ln>
        </p:spPr>
        <p:txBody>
          <a:bodyPr numCol="5" spcCol="180000"/>
          <a:lstStyle>
            <a:lvl1pPr marL="0" indent="0">
              <a:buNone/>
              <a:defRPr sz="1200" b="0" i="0">
                <a:solidFill>
                  <a:schemeClr val="bg1"/>
                </a:solidFill>
                <a:latin typeface="HelveticaNeueLT Pro 65 Md"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497523" y="779781"/>
            <a:ext cx="1147763" cy="1147763"/>
          </a:xfrm>
          <a:prstGeom prst="rect">
            <a:avLst/>
          </a:prstGeom>
        </p:spPr>
        <p:txBody>
          <a:bodyPr/>
          <a:lstStyle/>
          <a:p>
            <a:endParaRPr lang="en-US"/>
          </a:p>
        </p:txBody>
      </p:sp>
      <p:sp>
        <p:nvSpPr>
          <p:cNvPr id="8" name="Text Placeholder 11">
            <a:extLst>
              <a:ext uri="{FF2B5EF4-FFF2-40B4-BE49-F238E27FC236}">
                <a16:creationId xmlns:a16="http://schemas.microsoft.com/office/drawing/2014/main" id="{A06DA923-E6F8-0C40-AB87-1C790FDFB57B}"/>
              </a:ext>
            </a:extLst>
          </p:cNvPr>
          <p:cNvSpPr>
            <a:spLocks noGrp="1"/>
          </p:cNvSpPr>
          <p:nvPr>
            <p:ph type="body" sz="quarter" idx="14"/>
          </p:nvPr>
        </p:nvSpPr>
        <p:spPr>
          <a:xfrm>
            <a:off x="731520" y="3327897"/>
            <a:ext cx="10769600" cy="1161287"/>
          </a:xfrm>
          <a:prstGeom prst="rect">
            <a:avLst/>
          </a:prstGeom>
          <a:ln>
            <a:noFill/>
          </a:ln>
        </p:spPr>
        <p:txBody>
          <a:bodyPr numCol="5" spcCol="180000"/>
          <a:lstStyle>
            <a:lvl1pPr marL="0" indent="0">
              <a:buNone/>
              <a:defRPr sz="900" b="0" i="0">
                <a:solidFill>
                  <a:schemeClr val="bg1"/>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pic>
        <p:nvPicPr>
          <p:cNvPr id="3" name="Picture 2">
            <a:extLst>
              <a:ext uri="{FF2B5EF4-FFF2-40B4-BE49-F238E27FC236}">
                <a16:creationId xmlns:a16="http://schemas.microsoft.com/office/drawing/2014/main" id="{3A19D87C-753F-53C0-F782-3C13B3F953AB}"/>
              </a:ext>
            </a:extLst>
          </p:cNvPr>
          <p:cNvPicPr>
            <a:picLocks noChangeAspect="1"/>
          </p:cNvPicPr>
          <p:nvPr userDrawn="1"/>
        </p:nvPicPr>
        <p:blipFill>
          <a:blip r:embed="rId2"/>
          <a:stretch>
            <a:fillRect/>
          </a:stretch>
        </p:blipFill>
        <p:spPr>
          <a:xfrm>
            <a:off x="-18960" y="5384305"/>
            <a:ext cx="12210960" cy="1318732"/>
          </a:xfrm>
          <a:prstGeom prst="rect">
            <a:avLst/>
          </a:prstGeom>
        </p:spPr>
      </p:pic>
      <p:pic>
        <p:nvPicPr>
          <p:cNvPr id="4" name="Picture 3">
            <a:extLst>
              <a:ext uri="{FF2B5EF4-FFF2-40B4-BE49-F238E27FC236}">
                <a16:creationId xmlns:a16="http://schemas.microsoft.com/office/drawing/2014/main" id="{47BE6DD5-2055-A02F-1568-6E3B0AE433FC}"/>
              </a:ext>
            </a:extLst>
          </p:cNvPr>
          <p:cNvPicPr>
            <a:picLocks noChangeAspect="1"/>
          </p:cNvPicPr>
          <p:nvPr userDrawn="1"/>
        </p:nvPicPr>
        <p:blipFill>
          <a:blip r:embed="rId3"/>
          <a:stretch>
            <a:fillRect/>
          </a:stretch>
        </p:blipFill>
        <p:spPr>
          <a:xfrm>
            <a:off x="-18960" y="6197485"/>
            <a:ext cx="12244931" cy="660515"/>
          </a:xfrm>
          <a:prstGeom prst="rect">
            <a:avLst/>
          </a:prstGeom>
        </p:spPr>
      </p:pic>
      <p:pic>
        <p:nvPicPr>
          <p:cNvPr id="6" name="Picture 5">
            <a:extLst>
              <a:ext uri="{FF2B5EF4-FFF2-40B4-BE49-F238E27FC236}">
                <a16:creationId xmlns:a16="http://schemas.microsoft.com/office/drawing/2014/main" id="{55B857BA-D979-4319-A0FA-AC35B1E9B30F}"/>
              </a:ext>
            </a:extLst>
          </p:cNvPr>
          <p:cNvPicPr>
            <a:picLocks noChangeAspect="1"/>
          </p:cNvPicPr>
          <p:nvPr userDrawn="1"/>
        </p:nvPicPr>
        <p:blipFill>
          <a:blip r:embed="rId4"/>
          <a:srcRect/>
          <a:stretch/>
        </p:blipFill>
        <p:spPr>
          <a:xfrm>
            <a:off x="11423087" y="6426740"/>
            <a:ext cx="404055" cy="157424"/>
          </a:xfrm>
          <a:prstGeom prst="rect">
            <a:avLst/>
          </a:prstGeom>
        </p:spPr>
      </p:pic>
      <p:sp>
        <p:nvSpPr>
          <p:cNvPr id="10" name="TextBox 9">
            <a:extLst>
              <a:ext uri="{FF2B5EF4-FFF2-40B4-BE49-F238E27FC236}">
                <a16:creationId xmlns:a16="http://schemas.microsoft.com/office/drawing/2014/main" id="{B8A4AFF5-AE70-4DEB-AD78-78257E19FDD4}"/>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chemeClr val="bg1"/>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401573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loye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D9B2882-406D-0A4D-BF70-0A3D2EB58AEE}"/>
              </a:ext>
            </a:extLst>
          </p:cNvPr>
          <p:cNvSpPr>
            <a:spLocks noGrp="1"/>
          </p:cNvSpPr>
          <p:nvPr>
            <p:ph type="body" sz="quarter" idx="11" hasCustomPrompt="1"/>
          </p:nvPr>
        </p:nvSpPr>
        <p:spPr>
          <a:xfrm>
            <a:off x="8469127" y="1410227"/>
            <a:ext cx="2036041" cy="258700"/>
          </a:xfrm>
          <a:prstGeom prst="rect">
            <a:avLst/>
          </a:prstGeom>
        </p:spPr>
        <p:txBody>
          <a:bodyPr lIns="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3" name="Text Placeholder 12">
            <a:extLst>
              <a:ext uri="{FF2B5EF4-FFF2-40B4-BE49-F238E27FC236}">
                <a16:creationId xmlns:a16="http://schemas.microsoft.com/office/drawing/2014/main" id="{98B15EC4-7827-AD44-9BF2-5FF8608DDB43}"/>
              </a:ext>
            </a:extLst>
          </p:cNvPr>
          <p:cNvSpPr>
            <a:spLocks noGrp="1"/>
          </p:cNvSpPr>
          <p:nvPr>
            <p:ph type="body" sz="quarter" idx="12" hasCustomPrompt="1"/>
          </p:nvPr>
        </p:nvSpPr>
        <p:spPr>
          <a:xfrm>
            <a:off x="8469127" y="1583687"/>
            <a:ext cx="2036763" cy="258700"/>
          </a:xfrm>
          <a:prstGeom prst="rect">
            <a:avLst/>
          </a:prstGeom>
        </p:spPr>
        <p:txBody>
          <a:bodyPr lIns="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4" name="Text Placeholder 10">
            <a:extLst>
              <a:ext uri="{FF2B5EF4-FFF2-40B4-BE49-F238E27FC236}">
                <a16:creationId xmlns:a16="http://schemas.microsoft.com/office/drawing/2014/main" id="{25FD1F12-AD2C-7341-8AFB-CDB935BA9898}"/>
              </a:ext>
            </a:extLst>
          </p:cNvPr>
          <p:cNvSpPr>
            <a:spLocks noGrp="1"/>
          </p:cNvSpPr>
          <p:nvPr>
            <p:ph type="body" sz="quarter" idx="13" hasCustomPrompt="1"/>
          </p:nvPr>
        </p:nvSpPr>
        <p:spPr>
          <a:xfrm>
            <a:off x="7922724"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5" name="Text Placeholder 12">
            <a:extLst>
              <a:ext uri="{FF2B5EF4-FFF2-40B4-BE49-F238E27FC236}">
                <a16:creationId xmlns:a16="http://schemas.microsoft.com/office/drawing/2014/main" id="{DEAA0E9D-C17D-9848-AED5-206761E20B8A}"/>
              </a:ext>
            </a:extLst>
          </p:cNvPr>
          <p:cNvSpPr>
            <a:spLocks noGrp="1"/>
          </p:cNvSpPr>
          <p:nvPr>
            <p:ph type="body" sz="quarter" idx="14" hasCustomPrompt="1"/>
          </p:nvPr>
        </p:nvSpPr>
        <p:spPr>
          <a:xfrm>
            <a:off x="7922633"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6" name="Text Placeholder 10">
            <a:extLst>
              <a:ext uri="{FF2B5EF4-FFF2-40B4-BE49-F238E27FC236}">
                <a16:creationId xmlns:a16="http://schemas.microsoft.com/office/drawing/2014/main" id="{026F6D38-3BF3-A84D-85B0-AF87285D1F22}"/>
              </a:ext>
            </a:extLst>
          </p:cNvPr>
          <p:cNvSpPr>
            <a:spLocks noGrp="1"/>
          </p:cNvSpPr>
          <p:nvPr>
            <p:ph type="body" sz="quarter" idx="15" hasCustomPrompt="1"/>
          </p:nvPr>
        </p:nvSpPr>
        <p:spPr>
          <a:xfrm>
            <a:off x="6087954"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7" name="Text Placeholder 12">
            <a:extLst>
              <a:ext uri="{FF2B5EF4-FFF2-40B4-BE49-F238E27FC236}">
                <a16:creationId xmlns:a16="http://schemas.microsoft.com/office/drawing/2014/main" id="{DD7A5CEC-EC14-9F40-AF5A-DE0DD70F29B7}"/>
              </a:ext>
            </a:extLst>
          </p:cNvPr>
          <p:cNvSpPr>
            <a:spLocks noGrp="1"/>
          </p:cNvSpPr>
          <p:nvPr>
            <p:ph type="body" sz="quarter" idx="16" hasCustomPrompt="1"/>
          </p:nvPr>
        </p:nvSpPr>
        <p:spPr>
          <a:xfrm>
            <a:off x="6087863"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8" name="Text Placeholder 10">
            <a:extLst>
              <a:ext uri="{FF2B5EF4-FFF2-40B4-BE49-F238E27FC236}">
                <a16:creationId xmlns:a16="http://schemas.microsoft.com/office/drawing/2014/main" id="{8C37767A-9381-684B-AFF3-4BC41ACA71ED}"/>
              </a:ext>
            </a:extLst>
          </p:cNvPr>
          <p:cNvSpPr>
            <a:spLocks noGrp="1"/>
          </p:cNvSpPr>
          <p:nvPr>
            <p:ph type="body" sz="quarter" idx="17" hasCustomPrompt="1"/>
          </p:nvPr>
        </p:nvSpPr>
        <p:spPr>
          <a:xfrm>
            <a:off x="4191055"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9" name="Text Placeholder 12">
            <a:extLst>
              <a:ext uri="{FF2B5EF4-FFF2-40B4-BE49-F238E27FC236}">
                <a16:creationId xmlns:a16="http://schemas.microsoft.com/office/drawing/2014/main" id="{30568923-57EA-3244-993A-D090E73CAC81}"/>
              </a:ext>
            </a:extLst>
          </p:cNvPr>
          <p:cNvSpPr>
            <a:spLocks noGrp="1"/>
          </p:cNvSpPr>
          <p:nvPr>
            <p:ph type="body" sz="quarter" idx="18" hasCustomPrompt="1"/>
          </p:nvPr>
        </p:nvSpPr>
        <p:spPr>
          <a:xfrm>
            <a:off x="4190964"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0" name="Text Placeholder 10">
            <a:extLst>
              <a:ext uri="{FF2B5EF4-FFF2-40B4-BE49-F238E27FC236}">
                <a16:creationId xmlns:a16="http://schemas.microsoft.com/office/drawing/2014/main" id="{52684357-8BAC-7C47-887A-37917745E901}"/>
              </a:ext>
            </a:extLst>
          </p:cNvPr>
          <p:cNvSpPr>
            <a:spLocks noGrp="1"/>
          </p:cNvSpPr>
          <p:nvPr>
            <p:ph type="body" sz="quarter" idx="19" hasCustomPrompt="1"/>
          </p:nvPr>
        </p:nvSpPr>
        <p:spPr>
          <a:xfrm>
            <a:off x="2361375"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1" name="Text Placeholder 12">
            <a:extLst>
              <a:ext uri="{FF2B5EF4-FFF2-40B4-BE49-F238E27FC236}">
                <a16:creationId xmlns:a16="http://schemas.microsoft.com/office/drawing/2014/main" id="{FE757602-E883-0C46-83AF-8B1CEC8D9CED}"/>
              </a:ext>
            </a:extLst>
          </p:cNvPr>
          <p:cNvSpPr>
            <a:spLocks noGrp="1"/>
          </p:cNvSpPr>
          <p:nvPr>
            <p:ph type="body" sz="quarter" idx="20" hasCustomPrompt="1"/>
          </p:nvPr>
        </p:nvSpPr>
        <p:spPr>
          <a:xfrm>
            <a:off x="2361284"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2" name="Text Placeholder 10">
            <a:extLst>
              <a:ext uri="{FF2B5EF4-FFF2-40B4-BE49-F238E27FC236}">
                <a16:creationId xmlns:a16="http://schemas.microsoft.com/office/drawing/2014/main" id="{E80E63D6-51AF-9342-84DD-2F397CF5E026}"/>
              </a:ext>
            </a:extLst>
          </p:cNvPr>
          <p:cNvSpPr>
            <a:spLocks noGrp="1"/>
          </p:cNvSpPr>
          <p:nvPr>
            <p:ph type="body" sz="quarter" idx="21" hasCustomPrompt="1"/>
          </p:nvPr>
        </p:nvSpPr>
        <p:spPr>
          <a:xfrm>
            <a:off x="517720"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3" name="Text Placeholder 12">
            <a:extLst>
              <a:ext uri="{FF2B5EF4-FFF2-40B4-BE49-F238E27FC236}">
                <a16:creationId xmlns:a16="http://schemas.microsoft.com/office/drawing/2014/main" id="{800E494D-C690-A141-A71E-A48CBF0A61D1}"/>
              </a:ext>
            </a:extLst>
          </p:cNvPr>
          <p:cNvSpPr>
            <a:spLocks noGrp="1"/>
          </p:cNvSpPr>
          <p:nvPr>
            <p:ph type="body" sz="quarter" idx="22" hasCustomPrompt="1"/>
          </p:nvPr>
        </p:nvSpPr>
        <p:spPr>
          <a:xfrm>
            <a:off x="517629"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4" name="Text Placeholder 10">
            <a:extLst>
              <a:ext uri="{FF2B5EF4-FFF2-40B4-BE49-F238E27FC236}">
                <a16:creationId xmlns:a16="http://schemas.microsoft.com/office/drawing/2014/main" id="{A23863FE-952A-244D-90F7-688D9A0DDD22}"/>
              </a:ext>
            </a:extLst>
          </p:cNvPr>
          <p:cNvSpPr>
            <a:spLocks noGrp="1"/>
          </p:cNvSpPr>
          <p:nvPr>
            <p:ph type="body" sz="quarter" idx="23" hasCustomPrompt="1"/>
          </p:nvPr>
        </p:nvSpPr>
        <p:spPr>
          <a:xfrm>
            <a:off x="7922724"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5" name="Text Placeholder 12">
            <a:extLst>
              <a:ext uri="{FF2B5EF4-FFF2-40B4-BE49-F238E27FC236}">
                <a16:creationId xmlns:a16="http://schemas.microsoft.com/office/drawing/2014/main" id="{A60A29BA-89A0-BA4C-A5D2-BF6E7D66D826}"/>
              </a:ext>
            </a:extLst>
          </p:cNvPr>
          <p:cNvSpPr>
            <a:spLocks noGrp="1"/>
          </p:cNvSpPr>
          <p:nvPr>
            <p:ph type="body" sz="quarter" idx="24" hasCustomPrompt="1"/>
          </p:nvPr>
        </p:nvSpPr>
        <p:spPr>
          <a:xfrm>
            <a:off x="7922633"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6" name="Text Placeholder 10">
            <a:extLst>
              <a:ext uri="{FF2B5EF4-FFF2-40B4-BE49-F238E27FC236}">
                <a16:creationId xmlns:a16="http://schemas.microsoft.com/office/drawing/2014/main" id="{89898E1A-7B68-F04E-8DF9-7DF4AC3F2022}"/>
              </a:ext>
            </a:extLst>
          </p:cNvPr>
          <p:cNvSpPr>
            <a:spLocks noGrp="1"/>
          </p:cNvSpPr>
          <p:nvPr>
            <p:ph type="body" sz="quarter" idx="25" hasCustomPrompt="1"/>
          </p:nvPr>
        </p:nvSpPr>
        <p:spPr>
          <a:xfrm>
            <a:off x="6087954"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7" name="Text Placeholder 12">
            <a:extLst>
              <a:ext uri="{FF2B5EF4-FFF2-40B4-BE49-F238E27FC236}">
                <a16:creationId xmlns:a16="http://schemas.microsoft.com/office/drawing/2014/main" id="{FE65C65B-35EF-AF42-937E-CB58BD9F5DC3}"/>
              </a:ext>
            </a:extLst>
          </p:cNvPr>
          <p:cNvSpPr>
            <a:spLocks noGrp="1"/>
          </p:cNvSpPr>
          <p:nvPr>
            <p:ph type="body" sz="quarter" idx="26" hasCustomPrompt="1"/>
          </p:nvPr>
        </p:nvSpPr>
        <p:spPr>
          <a:xfrm>
            <a:off x="6087863"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8" name="Text Placeholder 10">
            <a:extLst>
              <a:ext uri="{FF2B5EF4-FFF2-40B4-BE49-F238E27FC236}">
                <a16:creationId xmlns:a16="http://schemas.microsoft.com/office/drawing/2014/main" id="{E8818411-28B7-E348-8FC0-16EA9B5CD6E8}"/>
              </a:ext>
            </a:extLst>
          </p:cNvPr>
          <p:cNvSpPr>
            <a:spLocks noGrp="1"/>
          </p:cNvSpPr>
          <p:nvPr>
            <p:ph type="body" sz="quarter" idx="27" hasCustomPrompt="1"/>
          </p:nvPr>
        </p:nvSpPr>
        <p:spPr>
          <a:xfrm>
            <a:off x="4191055"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9" name="Text Placeholder 12">
            <a:extLst>
              <a:ext uri="{FF2B5EF4-FFF2-40B4-BE49-F238E27FC236}">
                <a16:creationId xmlns:a16="http://schemas.microsoft.com/office/drawing/2014/main" id="{1D298B64-DB9D-7D4F-85F5-13A6775E23B2}"/>
              </a:ext>
            </a:extLst>
          </p:cNvPr>
          <p:cNvSpPr>
            <a:spLocks noGrp="1"/>
          </p:cNvSpPr>
          <p:nvPr>
            <p:ph type="body" sz="quarter" idx="28" hasCustomPrompt="1"/>
          </p:nvPr>
        </p:nvSpPr>
        <p:spPr>
          <a:xfrm>
            <a:off x="4190964"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0" name="Text Placeholder 10">
            <a:extLst>
              <a:ext uri="{FF2B5EF4-FFF2-40B4-BE49-F238E27FC236}">
                <a16:creationId xmlns:a16="http://schemas.microsoft.com/office/drawing/2014/main" id="{CA7EE175-F504-A241-BB9E-4B63D9421241}"/>
              </a:ext>
            </a:extLst>
          </p:cNvPr>
          <p:cNvSpPr>
            <a:spLocks noGrp="1"/>
          </p:cNvSpPr>
          <p:nvPr>
            <p:ph type="body" sz="quarter" idx="29" hasCustomPrompt="1"/>
          </p:nvPr>
        </p:nvSpPr>
        <p:spPr>
          <a:xfrm>
            <a:off x="2361375"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31" name="Text Placeholder 12">
            <a:extLst>
              <a:ext uri="{FF2B5EF4-FFF2-40B4-BE49-F238E27FC236}">
                <a16:creationId xmlns:a16="http://schemas.microsoft.com/office/drawing/2014/main" id="{33A5E4BB-C47B-5146-8E48-1E9A4ED09F28}"/>
              </a:ext>
            </a:extLst>
          </p:cNvPr>
          <p:cNvSpPr>
            <a:spLocks noGrp="1"/>
          </p:cNvSpPr>
          <p:nvPr>
            <p:ph type="body" sz="quarter" idx="30" hasCustomPrompt="1"/>
          </p:nvPr>
        </p:nvSpPr>
        <p:spPr>
          <a:xfrm>
            <a:off x="2361284"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2" name="Text Placeholder 10">
            <a:extLst>
              <a:ext uri="{FF2B5EF4-FFF2-40B4-BE49-F238E27FC236}">
                <a16:creationId xmlns:a16="http://schemas.microsoft.com/office/drawing/2014/main" id="{CDFCD2CC-774B-7C45-B5EF-4845C476F627}"/>
              </a:ext>
            </a:extLst>
          </p:cNvPr>
          <p:cNvSpPr>
            <a:spLocks noGrp="1"/>
          </p:cNvSpPr>
          <p:nvPr>
            <p:ph type="body" sz="quarter" idx="31" hasCustomPrompt="1"/>
          </p:nvPr>
        </p:nvSpPr>
        <p:spPr>
          <a:xfrm>
            <a:off x="517720"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33" name="Text Placeholder 12">
            <a:extLst>
              <a:ext uri="{FF2B5EF4-FFF2-40B4-BE49-F238E27FC236}">
                <a16:creationId xmlns:a16="http://schemas.microsoft.com/office/drawing/2014/main" id="{54099D0C-11DE-564E-87CD-3D7CA122E369}"/>
              </a:ext>
            </a:extLst>
          </p:cNvPr>
          <p:cNvSpPr>
            <a:spLocks noGrp="1"/>
          </p:cNvSpPr>
          <p:nvPr>
            <p:ph type="body" sz="quarter" idx="32" hasCustomPrompt="1"/>
          </p:nvPr>
        </p:nvSpPr>
        <p:spPr>
          <a:xfrm>
            <a:off x="517629"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 name="Picture Placeholder 2">
            <a:extLst>
              <a:ext uri="{FF2B5EF4-FFF2-40B4-BE49-F238E27FC236}">
                <a16:creationId xmlns:a16="http://schemas.microsoft.com/office/drawing/2014/main" id="{98E5176D-C25B-0B4F-9953-18721D7311C3}"/>
              </a:ext>
            </a:extLst>
          </p:cNvPr>
          <p:cNvSpPr>
            <a:spLocks noGrp="1"/>
          </p:cNvSpPr>
          <p:nvPr>
            <p:ph type="pic" sz="quarter" idx="33"/>
          </p:nvPr>
        </p:nvSpPr>
        <p:spPr>
          <a:xfrm>
            <a:off x="518540" y="2107292"/>
            <a:ext cx="1643869" cy="1058862"/>
          </a:xfrm>
          <a:prstGeom prst="rect">
            <a:avLst/>
          </a:prstGeom>
          <a:noFill/>
        </p:spPr>
        <p:txBody>
          <a:bodyPr/>
          <a:lstStyle>
            <a:lvl1pPr>
              <a:defRPr sz="1000" b="0" i="0">
                <a:latin typeface="HelveticaNeueLT Pro 55 Roman" panose="020B0604020202020204" pitchFamily="34" charset="77"/>
              </a:defRPr>
            </a:lvl1pPr>
          </a:lstStyle>
          <a:p>
            <a:endParaRPr lang="en-US"/>
          </a:p>
        </p:txBody>
      </p:sp>
      <p:sp>
        <p:nvSpPr>
          <p:cNvPr id="34" name="Picture Placeholder 2">
            <a:extLst>
              <a:ext uri="{FF2B5EF4-FFF2-40B4-BE49-F238E27FC236}">
                <a16:creationId xmlns:a16="http://schemas.microsoft.com/office/drawing/2014/main" id="{3034D6EA-24FA-B44E-B175-A69466B69136}"/>
              </a:ext>
            </a:extLst>
          </p:cNvPr>
          <p:cNvSpPr>
            <a:spLocks noGrp="1"/>
          </p:cNvSpPr>
          <p:nvPr>
            <p:ph type="pic" sz="quarter" idx="34"/>
          </p:nvPr>
        </p:nvSpPr>
        <p:spPr>
          <a:xfrm>
            <a:off x="2361401" y="2107292"/>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5" name="Picture Placeholder 2">
            <a:extLst>
              <a:ext uri="{FF2B5EF4-FFF2-40B4-BE49-F238E27FC236}">
                <a16:creationId xmlns:a16="http://schemas.microsoft.com/office/drawing/2014/main" id="{F6C71354-D9C6-0944-A6F7-99F3174B5B91}"/>
              </a:ext>
            </a:extLst>
          </p:cNvPr>
          <p:cNvSpPr>
            <a:spLocks noGrp="1"/>
          </p:cNvSpPr>
          <p:nvPr>
            <p:ph type="pic" sz="quarter" idx="35"/>
          </p:nvPr>
        </p:nvSpPr>
        <p:spPr>
          <a:xfrm>
            <a:off x="4197453" y="2107292"/>
            <a:ext cx="1643869" cy="1058862"/>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000" b="0" i="0">
                <a:latin typeface="HelveticaNeueLT Pro 55 Roman" panose="020B0604020202020204" pitchFamily="34" charset="77"/>
              </a:defRPr>
            </a:lvl1pPr>
          </a:lstStyle>
          <a:p>
            <a:endParaRPr lang="en-US"/>
          </a:p>
        </p:txBody>
      </p:sp>
      <p:sp>
        <p:nvSpPr>
          <p:cNvPr id="37" name="Picture Placeholder 2">
            <a:extLst>
              <a:ext uri="{FF2B5EF4-FFF2-40B4-BE49-F238E27FC236}">
                <a16:creationId xmlns:a16="http://schemas.microsoft.com/office/drawing/2014/main" id="{5FA04993-DD2D-FE4F-9418-231283FBC620}"/>
              </a:ext>
            </a:extLst>
          </p:cNvPr>
          <p:cNvSpPr>
            <a:spLocks noGrp="1"/>
          </p:cNvSpPr>
          <p:nvPr>
            <p:ph type="pic" sz="quarter" idx="37"/>
          </p:nvPr>
        </p:nvSpPr>
        <p:spPr>
          <a:xfrm>
            <a:off x="7927464" y="2107292"/>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8" name="Picture Placeholder 2">
            <a:extLst>
              <a:ext uri="{FF2B5EF4-FFF2-40B4-BE49-F238E27FC236}">
                <a16:creationId xmlns:a16="http://schemas.microsoft.com/office/drawing/2014/main" id="{F831207F-DC8C-AA47-AFC2-667CF2F429E4}"/>
              </a:ext>
            </a:extLst>
          </p:cNvPr>
          <p:cNvSpPr>
            <a:spLocks noGrp="1"/>
          </p:cNvSpPr>
          <p:nvPr>
            <p:ph type="pic" sz="quarter" idx="38"/>
          </p:nvPr>
        </p:nvSpPr>
        <p:spPr>
          <a:xfrm>
            <a:off x="518540"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9" name="Picture Placeholder 2">
            <a:extLst>
              <a:ext uri="{FF2B5EF4-FFF2-40B4-BE49-F238E27FC236}">
                <a16:creationId xmlns:a16="http://schemas.microsoft.com/office/drawing/2014/main" id="{A2F6536A-9693-E841-AD61-8C359448084F}"/>
              </a:ext>
            </a:extLst>
          </p:cNvPr>
          <p:cNvSpPr>
            <a:spLocks noGrp="1"/>
          </p:cNvSpPr>
          <p:nvPr>
            <p:ph type="pic" sz="quarter" idx="39"/>
          </p:nvPr>
        </p:nvSpPr>
        <p:spPr>
          <a:xfrm>
            <a:off x="2361401"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0" name="Picture Placeholder 2">
            <a:extLst>
              <a:ext uri="{FF2B5EF4-FFF2-40B4-BE49-F238E27FC236}">
                <a16:creationId xmlns:a16="http://schemas.microsoft.com/office/drawing/2014/main" id="{28EFB759-7961-0F4B-9DA2-9B07D82B3B79}"/>
              </a:ext>
            </a:extLst>
          </p:cNvPr>
          <p:cNvSpPr>
            <a:spLocks noGrp="1"/>
          </p:cNvSpPr>
          <p:nvPr>
            <p:ph type="pic" sz="quarter" idx="40"/>
          </p:nvPr>
        </p:nvSpPr>
        <p:spPr>
          <a:xfrm>
            <a:off x="4197453"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1" name="Picture Placeholder 2">
            <a:extLst>
              <a:ext uri="{FF2B5EF4-FFF2-40B4-BE49-F238E27FC236}">
                <a16:creationId xmlns:a16="http://schemas.microsoft.com/office/drawing/2014/main" id="{F10325A2-6AE5-2B40-BA16-62A41FF09948}"/>
              </a:ext>
            </a:extLst>
          </p:cNvPr>
          <p:cNvSpPr>
            <a:spLocks noGrp="1"/>
          </p:cNvSpPr>
          <p:nvPr>
            <p:ph type="pic" sz="quarter" idx="41"/>
          </p:nvPr>
        </p:nvSpPr>
        <p:spPr>
          <a:xfrm>
            <a:off x="6085092"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2" name="Picture Placeholder 2">
            <a:extLst>
              <a:ext uri="{FF2B5EF4-FFF2-40B4-BE49-F238E27FC236}">
                <a16:creationId xmlns:a16="http://schemas.microsoft.com/office/drawing/2014/main" id="{48548331-C398-0441-8680-2BC2E34EA6B7}"/>
              </a:ext>
            </a:extLst>
          </p:cNvPr>
          <p:cNvSpPr>
            <a:spLocks noGrp="1"/>
          </p:cNvSpPr>
          <p:nvPr>
            <p:ph type="pic" sz="quarter" idx="42"/>
          </p:nvPr>
        </p:nvSpPr>
        <p:spPr>
          <a:xfrm>
            <a:off x="7927464"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3" name="Picture Placeholder 2">
            <a:extLst>
              <a:ext uri="{FF2B5EF4-FFF2-40B4-BE49-F238E27FC236}">
                <a16:creationId xmlns:a16="http://schemas.microsoft.com/office/drawing/2014/main" id="{DD52C364-564D-1C4F-82AA-CD456091DD55}"/>
              </a:ext>
            </a:extLst>
          </p:cNvPr>
          <p:cNvSpPr>
            <a:spLocks noGrp="1"/>
          </p:cNvSpPr>
          <p:nvPr>
            <p:ph type="pic" sz="quarter" idx="43"/>
          </p:nvPr>
        </p:nvSpPr>
        <p:spPr>
          <a:xfrm>
            <a:off x="6632170" y="782862"/>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4" name="Text Placeholder 10">
            <a:extLst>
              <a:ext uri="{FF2B5EF4-FFF2-40B4-BE49-F238E27FC236}">
                <a16:creationId xmlns:a16="http://schemas.microsoft.com/office/drawing/2014/main" id="{34A5EC81-F5AA-BD4F-AD20-F610E3D2A6A9}"/>
              </a:ext>
            </a:extLst>
          </p:cNvPr>
          <p:cNvSpPr>
            <a:spLocks noGrp="1"/>
          </p:cNvSpPr>
          <p:nvPr>
            <p:ph type="body" sz="quarter" idx="44" hasCustomPrompt="1"/>
          </p:nvPr>
        </p:nvSpPr>
        <p:spPr>
          <a:xfrm>
            <a:off x="9759476"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45" name="Text Placeholder 12">
            <a:extLst>
              <a:ext uri="{FF2B5EF4-FFF2-40B4-BE49-F238E27FC236}">
                <a16:creationId xmlns:a16="http://schemas.microsoft.com/office/drawing/2014/main" id="{F8D452BD-BCAB-8E4B-8F90-5D25276410E3}"/>
              </a:ext>
            </a:extLst>
          </p:cNvPr>
          <p:cNvSpPr>
            <a:spLocks noGrp="1"/>
          </p:cNvSpPr>
          <p:nvPr>
            <p:ph type="body" sz="quarter" idx="45" hasCustomPrompt="1"/>
          </p:nvPr>
        </p:nvSpPr>
        <p:spPr>
          <a:xfrm>
            <a:off x="9759385"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46" name="Text Placeholder 10">
            <a:extLst>
              <a:ext uri="{FF2B5EF4-FFF2-40B4-BE49-F238E27FC236}">
                <a16:creationId xmlns:a16="http://schemas.microsoft.com/office/drawing/2014/main" id="{3C461A69-4097-4449-90FF-4E186AE70D69}"/>
              </a:ext>
            </a:extLst>
          </p:cNvPr>
          <p:cNvSpPr>
            <a:spLocks noGrp="1"/>
          </p:cNvSpPr>
          <p:nvPr>
            <p:ph type="body" sz="quarter" idx="46" hasCustomPrompt="1"/>
          </p:nvPr>
        </p:nvSpPr>
        <p:spPr>
          <a:xfrm>
            <a:off x="9759476"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47" name="Text Placeholder 12">
            <a:extLst>
              <a:ext uri="{FF2B5EF4-FFF2-40B4-BE49-F238E27FC236}">
                <a16:creationId xmlns:a16="http://schemas.microsoft.com/office/drawing/2014/main" id="{8CF0C9D9-5593-DE4A-8CDE-70AC8BAEB3F3}"/>
              </a:ext>
            </a:extLst>
          </p:cNvPr>
          <p:cNvSpPr>
            <a:spLocks noGrp="1"/>
          </p:cNvSpPr>
          <p:nvPr>
            <p:ph type="body" sz="quarter" idx="47" hasCustomPrompt="1"/>
          </p:nvPr>
        </p:nvSpPr>
        <p:spPr>
          <a:xfrm>
            <a:off x="9759385"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48" name="Picture Placeholder 2">
            <a:extLst>
              <a:ext uri="{FF2B5EF4-FFF2-40B4-BE49-F238E27FC236}">
                <a16:creationId xmlns:a16="http://schemas.microsoft.com/office/drawing/2014/main" id="{130CC36B-383B-694A-B2BC-DC26B0643A4B}"/>
              </a:ext>
            </a:extLst>
          </p:cNvPr>
          <p:cNvSpPr>
            <a:spLocks noGrp="1"/>
          </p:cNvSpPr>
          <p:nvPr>
            <p:ph type="pic" sz="quarter" idx="48"/>
          </p:nvPr>
        </p:nvSpPr>
        <p:spPr>
          <a:xfrm>
            <a:off x="9764216" y="2107292"/>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9" name="Picture Placeholder 2">
            <a:extLst>
              <a:ext uri="{FF2B5EF4-FFF2-40B4-BE49-F238E27FC236}">
                <a16:creationId xmlns:a16="http://schemas.microsoft.com/office/drawing/2014/main" id="{426D85E2-E3EC-D747-8E19-BC2E5FD68A65}"/>
              </a:ext>
            </a:extLst>
          </p:cNvPr>
          <p:cNvSpPr>
            <a:spLocks noGrp="1"/>
          </p:cNvSpPr>
          <p:nvPr>
            <p:ph type="pic" sz="quarter" idx="49"/>
          </p:nvPr>
        </p:nvSpPr>
        <p:spPr>
          <a:xfrm>
            <a:off x="9764216" y="4037744"/>
            <a:ext cx="1643869" cy="1058862"/>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54" name="Picture Placeholder 2">
            <a:extLst>
              <a:ext uri="{FF2B5EF4-FFF2-40B4-BE49-F238E27FC236}">
                <a16:creationId xmlns:a16="http://schemas.microsoft.com/office/drawing/2014/main" id="{D3FB89E4-0732-7D42-91C8-E83FB0AD2176}"/>
              </a:ext>
            </a:extLst>
          </p:cNvPr>
          <p:cNvSpPr>
            <a:spLocks noGrp="1"/>
          </p:cNvSpPr>
          <p:nvPr>
            <p:ph type="pic" sz="quarter" idx="50"/>
          </p:nvPr>
        </p:nvSpPr>
        <p:spPr>
          <a:xfrm>
            <a:off x="6056733" y="2111646"/>
            <a:ext cx="1643869" cy="1058862"/>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000" b="0" i="0">
                <a:latin typeface="HelveticaNeueLT Pro 55 Roman" panose="020B0604020202020204" pitchFamily="34" charset="77"/>
              </a:defRPr>
            </a:lvl1pPr>
          </a:lstStyle>
          <a:p>
            <a:endParaRPr lang="en-US"/>
          </a:p>
        </p:txBody>
      </p:sp>
      <p:sp>
        <p:nvSpPr>
          <p:cNvPr id="51" name="Title 1">
            <a:extLst>
              <a:ext uri="{FF2B5EF4-FFF2-40B4-BE49-F238E27FC236}">
                <a16:creationId xmlns:a16="http://schemas.microsoft.com/office/drawing/2014/main" id="{7E10C71C-B001-1F40-81C7-6144E4A8925B}"/>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B4E2364C-5AFB-D8B3-9645-87C4A5843147}"/>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30CB281D-F695-4B1B-E950-FAD90CA23043}"/>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4083552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2_column">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6A35149-E325-934F-831D-58E063CAB1F5}"/>
              </a:ext>
            </a:extLst>
          </p:cNvPr>
          <p:cNvSpPr>
            <a:spLocks noGrp="1"/>
          </p:cNvSpPr>
          <p:nvPr>
            <p:ph type="body" sz="quarter" idx="12"/>
          </p:nvPr>
        </p:nvSpPr>
        <p:spPr>
          <a:xfrm>
            <a:off x="627026" y="1696826"/>
            <a:ext cx="6738975" cy="4091233"/>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8" name="Title 1">
            <a:extLst>
              <a:ext uri="{FF2B5EF4-FFF2-40B4-BE49-F238E27FC236}">
                <a16:creationId xmlns:a16="http://schemas.microsoft.com/office/drawing/2014/main" id="{C41D837A-571C-7445-B6A0-3717544D9C25}"/>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CBA9C74B-FB94-A8AF-AFD0-0FF4A3357B94}"/>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400"/>
          </a:p>
        </p:txBody>
      </p:sp>
      <p:sp>
        <p:nvSpPr>
          <p:cNvPr id="3" name="Graphic 8">
            <a:extLst>
              <a:ext uri="{FF2B5EF4-FFF2-40B4-BE49-F238E27FC236}">
                <a16:creationId xmlns:a16="http://schemas.microsoft.com/office/drawing/2014/main" id="{9D6CC80C-9C38-B994-C7D5-ECFB05A17F0D}"/>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400"/>
          </a:p>
        </p:txBody>
      </p:sp>
      <p:pic>
        <p:nvPicPr>
          <p:cNvPr id="4" name="Picture 3">
            <a:extLst>
              <a:ext uri="{FF2B5EF4-FFF2-40B4-BE49-F238E27FC236}">
                <a16:creationId xmlns:a16="http://schemas.microsoft.com/office/drawing/2014/main" id="{90B0FDC4-0987-5AA3-D4E4-1743D3022F81}"/>
              </a:ext>
            </a:extLst>
          </p:cNvPr>
          <p:cNvPicPr>
            <a:picLocks noChangeAspect="1"/>
          </p:cNvPicPr>
          <p:nvPr userDrawn="1"/>
        </p:nvPicPr>
        <p:blipFill>
          <a:blip r:embed="rId2"/>
          <a:srcRect/>
          <a:stretch/>
        </p:blipFill>
        <p:spPr>
          <a:xfrm>
            <a:off x="11423087" y="6426740"/>
            <a:ext cx="404055" cy="157424"/>
          </a:xfrm>
          <a:prstGeom prst="rect">
            <a:avLst/>
          </a:prstGeom>
        </p:spPr>
      </p:pic>
      <p:sp>
        <p:nvSpPr>
          <p:cNvPr id="10" name="TextBox 9">
            <a:extLst>
              <a:ext uri="{FF2B5EF4-FFF2-40B4-BE49-F238E27FC236}">
                <a16:creationId xmlns:a16="http://schemas.microsoft.com/office/drawing/2014/main" id="{E7210F7C-5349-40C2-A257-B6619D9BCA4A}"/>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2907698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8" name="object 18">
            <a:extLst>
              <a:ext uri="{FF2B5EF4-FFF2-40B4-BE49-F238E27FC236}">
                <a16:creationId xmlns:a16="http://schemas.microsoft.com/office/drawing/2014/main" id="{79930289-FC11-FB4B-A1A7-069330195B3E}"/>
              </a:ext>
            </a:extLst>
          </p:cNvPr>
          <p:cNvSpPr/>
          <p:nvPr userDrawn="1"/>
        </p:nvSpPr>
        <p:spPr>
          <a:xfrm>
            <a:off x="6168836" y="2232361"/>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D43900"/>
          </a:solidFill>
        </p:spPr>
        <p:txBody>
          <a:bodyPr wrap="square" lIns="0" tIns="0" rIns="0" bIns="0" rtlCol="0"/>
          <a:lstStyle/>
          <a:p>
            <a:pPr defTabSz="368677"/>
            <a:endParaRPr sz="1452">
              <a:solidFill>
                <a:srgbClr val="F26522"/>
              </a:solidFill>
              <a:latin typeface="Calibri" panose="020F0502020204030204"/>
            </a:endParaRPr>
          </a:p>
        </p:txBody>
      </p:sp>
      <p:sp>
        <p:nvSpPr>
          <p:cNvPr id="29" name="object 19">
            <a:extLst>
              <a:ext uri="{FF2B5EF4-FFF2-40B4-BE49-F238E27FC236}">
                <a16:creationId xmlns:a16="http://schemas.microsoft.com/office/drawing/2014/main" id="{33004AE3-1FE8-9D41-8C14-A228B9BE1B70}"/>
              </a:ext>
            </a:extLst>
          </p:cNvPr>
          <p:cNvSpPr txBox="1"/>
          <p:nvPr userDrawn="1"/>
        </p:nvSpPr>
        <p:spPr>
          <a:xfrm>
            <a:off x="6274716" y="2315061"/>
            <a:ext cx="1209521" cy="369414"/>
          </a:xfrm>
          <a:prstGeom prst="rect">
            <a:avLst/>
          </a:prstGeom>
        </p:spPr>
        <p:txBody>
          <a:bodyPr vert="horz" wrap="square" lIns="0" tIns="10241" rIns="0" bIns="0" rtlCol="0">
            <a:spAutoFit/>
          </a:bodyPr>
          <a:lstStyle/>
          <a:p>
            <a:pPr marL="10241" marR="4097" lvl="0" indent="0" algn="l" defTabSz="368677" rtl="0" eaLnBrk="1" fontAlgn="auto" latinLnBrk="0" hangingPunct="1">
              <a:lnSpc>
                <a:spcPts val="887"/>
              </a:lnSpc>
              <a:spcBef>
                <a:spcPts val="56"/>
              </a:spcBef>
              <a:spcAft>
                <a:spcPts val="0"/>
              </a:spcAft>
              <a:buClrTx/>
              <a:buSzTx/>
              <a:buFontTx/>
              <a:buNone/>
              <a:tabLst/>
              <a:defRPr/>
            </a:pPr>
            <a:r>
              <a:rPr lang="en-GB" sz="800" b="1" i="0">
                <a:solidFill>
                  <a:schemeClr val="bg1"/>
                </a:solidFill>
                <a:latin typeface="HelveticaNeueLT Pro 95 Blk" panose="020B0604020202020204" pitchFamily="34" charset="77"/>
              </a:rPr>
              <a:t>Primary Text Orange</a:t>
            </a:r>
            <a:endParaRPr lang="en-GB" sz="800" b="1" i="0">
              <a:solidFill>
                <a:schemeClr val="bg1"/>
              </a:solidFill>
              <a:latin typeface="HelveticaNeueLT Pro 95 Blk" panose="020B0604020202020204" pitchFamily="34" charset="77"/>
              <a:cs typeface="HelveticaNeueLTPro-Hv"/>
            </a:endParaRPr>
          </a:p>
          <a:p>
            <a:pPr marL="10241" marR="4097" defTabSz="368677">
              <a:lnSpc>
                <a:spcPts val="887"/>
              </a:lnSpc>
              <a:spcBef>
                <a:spcPts val="56"/>
              </a:spcBef>
            </a:pPr>
            <a:r>
              <a:rPr sz="807" b="1" spc="4">
                <a:solidFill>
                  <a:schemeClr val="bg1"/>
                </a:solidFill>
                <a:latin typeface="HelveticaNeueLTPro-Blk"/>
                <a:cs typeface="HelveticaNeueLTPro-Blk"/>
              </a:rPr>
              <a:t>C:</a:t>
            </a:r>
            <a:r>
              <a:rPr lang="en-GB" sz="807" b="1" spc="4">
                <a:solidFill>
                  <a:schemeClr val="bg1"/>
                </a:solidFill>
                <a:latin typeface="HelveticaNeueLTPro-Blk"/>
                <a:cs typeface="HelveticaNeueLTPro-Blk"/>
              </a:rPr>
              <a:t>2</a:t>
            </a:r>
            <a:r>
              <a:rPr sz="807" b="1" spc="4">
                <a:solidFill>
                  <a:schemeClr val="bg1"/>
                </a:solidFill>
                <a:latin typeface="HelveticaNeueLTPro-Blk"/>
                <a:cs typeface="HelveticaNeueLTPro-Blk"/>
              </a:rPr>
              <a:t> </a:t>
            </a:r>
            <a:r>
              <a:rPr sz="807" b="1" spc="-8">
                <a:solidFill>
                  <a:schemeClr val="bg1"/>
                </a:solidFill>
                <a:latin typeface="HelveticaNeueLTPro-Blk"/>
                <a:cs typeface="HelveticaNeueLTPro-Blk"/>
              </a:rPr>
              <a:t>M:</a:t>
            </a:r>
            <a:r>
              <a:rPr lang="en-GB" sz="807" b="1" spc="-8">
                <a:solidFill>
                  <a:schemeClr val="bg1"/>
                </a:solidFill>
                <a:latin typeface="HelveticaNeueLTPro-Blk"/>
                <a:cs typeface="HelveticaNeueLTPro-Blk"/>
              </a:rPr>
              <a:t>84</a:t>
            </a:r>
            <a:r>
              <a:rPr sz="807" b="1" spc="-8">
                <a:solidFill>
                  <a:schemeClr val="bg1"/>
                </a:solidFill>
                <a:latin typeface="HelveticaNeueLTPro-Blk"/>
                <a:cs typeface="HelveticaNeueLTPro-Blk"/>
              </a:rPr>
              <a:t> </a:t>
            </a:r>
            <a:r>
              <a:rPr sz="807" b="1" spc="-20">
                <a:solidFill>
                  <a:schemeClr val="bg1"/>
                </a:solidFill>
                <a:latin typeface="HelveticaNeueLTPro-Blk"/>
                <a:cs typeface="HelveticaNeueLTPro-Blk"/>
              </a:rPr>
              <a:t>Y:10</a:t>
            </a:r>
            <a:r>
              <a:rPr lang="en-GB" sz="807" b="1" spc="-20">
                <a:solidFill>
                  <a:schemeClr val="bg1"/>
                </a:solidFill>
                <a:latin typeface="HelveticaNeueLTPro-Blk"/>
                <a:cs typeface="HelveticaNeueLTPro-Blk"/>
              </a:rPr>
              <a:t>0</a:t>
            </a:r>
            <a:r>
              <a:rPr sz="807" b="1" spc="-48">
                <a:solidFill>
                  <a:schemeClr val="bg1"/>
                </a:solidFill>
                <a:latin typeface="HelveticaNeueLTPro-Blk"/>
                <a:cs typeface="HelveticaNeueLTPro-Blk"/>
              </a:rPr>
              <a:t> </a:t>
            </a:r>
            <a:r>
              <a:rPr sz="807" b="1" spc="4">
                <a:solidFill>
                  <a:schemeClr val="bg1"/>
                </a:solidFill>
                <a:latin typeface="HelveticaNeueLTPro-Blk"/>
                <a:cs typeface="HelveticaNeueLTPro-Blk"/>
              </a:rPr>
              <a:t>K:</a:t>
            </a:r>
            <a:r>
              <a:rPr lang="en-GB" sz="807" b="1" spc="4">
                <a:solidFill>
                  <a:schemeClr val="bg1"/>
                </a:solidFill>
                <a:latin typeface="HelveticaNeueLTPro-Blk"/>
                <a:cs typeface="HelveticaNeueLTPro-Blk"/>
              </a:rPr>
              <a:t>8</a:t>
            </a:r>
            <a:r>
              <a:rPr sz="807" b="1" spc="4">
                <a:solidFill>
                  <a:schemeClr val="bg1"/>
                </a:solidFill>
                <a:latin typeface="HelveticaNeueLTPro-Blk"/>
                <a:cs typeface="HelveticaNeueLTPro-Blk"/>
              </a:rPr>
              <a:t>  R:</a:t>
            </a:r>
            <a:r>
              <a:rPr lang="en-GB" sz="807" b="1" spc="4">
                <a:solidFill>
                  <a:schemeClr val="bg1"/>
                </a:solidFill>
                <a:latin typeface="HelveticaNeueLTPro-Blk"/>
                <a:cs typeface="HelveticaNeueLTPro-Blk"/>
              </a:rPr>
              <a:t>212</a:t>
            </a:r>
            <a:r>
              <a:rPr sz="807" b="1" spc="4">
                <a:solidFill>
                  <a:schemeClr val="bg1"/>
                </a:solidFill>
                <a:latin typeface="HelveticaNeueLTPro-Blk"/>
                <a:cs typeface="HelveticaNeueLTPro-Blk"/>
              </a:rPr>
              <a:t> </a:t>
            </a:r>
            <a:r>
              <a:rPr sz="807" b="1" spc="-20">
                <a:solidFill>
                  <a:schemeClr val="bg1"/>
                </a:solidFill>
                <a:latin typeface="HelveticaNeueLTPro-Blk"/>
                <a:cs typeface="HelveticaNeueLTPro-Blk"/>
              </a:rPr>
              <a:t>G:</a:t>
            </a:r>
            <a:r>
              <a:rPr lang="en-GB" sz="807" b="1" spc="-20">
                <a:solidFill>
                  <a:schemeClr val="bg1"/>
                </a:solidFill>
                <a:latin typeface="HelveticaNeueLTPro-Blk"/>
                <a:cs typeface="HelveticaNeueLTPro-Blk"/>
              </a:rPr>
              <a:t>57</a:t>
            </a:r>
            <a:r>
              <a:rPr sz="807" b="1" spc="-28">
                <a:solidFill>
                  <a:schemeClr val="bg1"/>
                </a:solidFill>
                <a:latin typeface="HelveticaNeueLTPro-Blk"/>
                <a:cs typeface="HelveticaNeueLTPro-Blk"/>
              </a:rPr>
              <a:t> </a:t>
            </a:r>
            <a:r>
              <a:rPr sz="807" b="1" spc="4">
                <a:solidFill>
                  <a:schemeClr val="bg1"/>
                </a:solidFill>
                <a:latin typeface="HelveticaNeueLTPro-Blk"/>
                <a:cs typeface="HelveticaNeueLTPro-Blk"/>
              </a:rPr>
              <a:t>B:</a:t>
            </a:r>
            <a:r>
              <a:rPr lang="en-GB" sz="807" b="1" spc="4">
                <a:solidFill>
                  <a:schemeClr val="bg1"/>
                </a:solidFill>
                <a:latin typeface="HelveticaNeueLTPro-Blk"/>
                <a:cs typeface="HelveticaNeueLTPro-Blk"/>
              </a:rPr>
              <a:t>0</a:t>
            </a:r>
            <a:endParaRPr sz="807">
              <a:solidFill>
                <a:schemeClr val="bg1"/>
              </a:solidFill>
              <a:latin typeface="HelveticaNeueLTPro-Blk"/>
              <a:cs typeface="HelveticaNeueLTPro-Blk"/>
            </a:endParaRPr>
          </a:p>
        </p:txBody>
      </p:sp>
      <p:sp>
        <p:nvSpPr>
          <p:cNvPr id="3" name="object 6">
            <a:extLst>
              <a:ext uri="{FF2B5EF4-FFF2-40B4-BE49-F238E27FC236}">
                <a16:creationId xmlns:a16="http://schemas.microsoft.com/office/drawing/2014/main" id="{F74AEC0D-EADD-DE4F-AD46-CFF19F8A58D2}"/>
              </a:ext>
            </a:extLst>
          </p:cNvPr>
          <p:cNvSpPr/>
          <p:nvPr userDrawn="1"/>
        </p:nvSpPr>
        <p:spPr>
          <a:xfrm>
            <a:off x="8969948" y="5812665"/>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0079C1"/>
          </a:solidFill>
        </p:spPr>
        <p:txBody>
          <a:bodyPr wrap="square" lIns="0" tIns="0" rIns="0" bIns="0" rtlCol="0"/>
          <a:lstStyle/>
          <a:p>
            <a:pPr defTabSz="368677"/>
            <a:endParaRPr sz="1452">
              <a:solidFill>
                <a:srgbClr val="0079C1"/>
              </a:solidFill>
              <a:latin typeface="Calibri" panose="020F0502020204030204"/>
            </a:endParaRPr>
          </a:p>
        </p:txBody>
      </p:sp>
      <p:sp>
        <p:nvSpPr>
          <p:cNvPr id="4" name="object 7">
            <a:extLst>
              <a:ext uri="{FF2B5EF4-FFF2-40B4-BE49-F238E27FC236}">
                <a16:creationId xmlns:a16="http://schemas.microsoft.com/office/drawing/2014/main" id="{24BA2B66-2CA1-364E-9811-5B7B8DAC180B}"/>
              </a:ext>
            </a:extLst>
          </p:cNvPr>
          <p:cNvSpPr txBox="1"/>
          <p:nvPr userDrawn="1"/>
        </p:nvSpPr>
        <p:spPr>
          <a:xfrm>
            <a:off x="9075827" y="5863224"/>
            <a:ext cx="947812" cy="369000"/>
          </a:xfrm>
          <a:prstGeom prst="rect">
            <a:avLst/>
          </a:prstGeom>
        </p:spPr>
        <p:txBody>
          <a:bodyPr vert="horz" wrap="square" lIns="0" tIns="22531" rIns="0" bIns="0" rtlCol="0">
            <a:spAutoFit/>
          </a:bodyPr>
          <a:lstStyle/>
          <a:p>
            <a:pPr marL="10241" marR="4097" defTabSz="368677">
              <a:lnSpc>
                <a:spcPts val="887"/>
              </a:lnSpc>
              <a:spcBef>
                <a:spcPts val="177"/>
              </a:spcBef>
            </a:pPr>
            <a:r>
              <a:rPr sz="807" b="1">
                <a:solidFill>
                  <a:srgbClr val="FFFFFF"/>
                </a:solidFill>
                <a:latin typeface="HelveticaNeueLTPro-Blk"/>
                <a:cs typeface="HelveticaNeueLTPro-Blk"/>
              </a:rPr>
              <a:t>PANTONE </a:t>
            </a:r>
            <a:r>
              <a:rPr sz="807" b="1" spc="4">
                <a:solidFill>
                  <a:srgbClr val="FFFFFF"/>
                </a:solidFill>
                <a:latin typeface="HelveticaNeueLTPro-Blk"/>
                <a:cs typeface="HelveticaNeueLTPro-Blk"/>
              </a:rPr>
              <a:t>300  </a:t>
            </a:r>
            <a:r>
              <a:rPr sz="807" b="1" spc="-28">
                <a:solidFill>
                  <a:srgbClr val="FFFFFF"/>
                </a:solidFill>
                <a:latin typeface="HelveticaNeueLTPro-Blk"/>
                <a:cs typeface="HelveticaNeueLTPro-Blk"/>
              </a:rPr>
              <a:t>C</a:t>
            </a:r>
            <a:r>
              <a:rPr sz="807" b="1" spc="-36">
                <a:solidFill>
                  <a:srgbClr val="FFFFFF"/>
                </a:solidFill>
                <a:latin typeface="HelveticaNeueLTPro-Blk"/>
                <a:cs typeface="HelveticaNeueLTPro-Blk"/>
              </a:rPr>
              <a:t>1</a:t>
            </a:r>
            <a:r>
              <a:rPr sz="807" b="1" spc="8">
                <a:solidFill>
                  <a:srgbClr val="FFFFFF"/>
                </a:solidFill>
                <a:latin typeface="HelveticaNeueLTPro-Blk"/>
                <a:cs typeface="HelveticaNeueLTPro-Blk"/>
              </a:rPr>
              <a:t>0</a:t>
            </a:r>
            <a:r>
              <a:rPr sz="807" b="1" spc="-20">
                <a:solidFill>
                  <a:srgbClr val="FFFFFF"/>
                </a:solidFill>
                <a:latin typeface="HelveticaNeueLTPro-Blk"/>
                <a:cs typeface="HelveticaNeueLTPro-Blk"/>
              </a:rPr>
              <a:t>0</a:t>
            </a:r>
            <a:r>
              <a:rPr sz="807" b="1" spc="8">
                <a:solidFill>
                  <a:srgbClr val="FFFFFF"/>
                </a:solidFill>
                <a:latin typeface="HelveticaNeueLTPro-Blk"/>
                <a:cs typeface="HelveticaNeueLTPro-Blk"/>
              </a:rPr>
              <a:t>/</a:t>
            </a:r>
            <a:r>
              <a:rPr sz="807" b="1" spc="4">
                <a:solidFill>
                  <a:srgbClr val="FFFFFF"/>
                </a:solidFill>
                <a:latin typeface="HelveticaNeueLTPro-Blk"/>
                <a:cs typeface="HelveticaNeueLTPro-Blk"/>
              </a:rPr>
              <a:t>M</a:t>
            </a:r>
            <a:r>
              <a:rPr sz="807" b="1" spc="8">
                <a:solidFill>
                  <a:srgbClr val="FFFFFF"/>
                </a:solidFill>
                <a:latin typeface="HelveticaNeueLTPro-Blk"/>
                <a:cs typeface="HelveticaNeueLTPro-Blk"/>
              </a:rPr>
              <a:t>4</a:t>
            </a:r>
            <a:r>
              <a:rPr sz="807" b="1" spc="4">
                <a:solidFill>
                  <a:srgbClr val="FFFFFF"/>
                </a:solidFill>
                <a:latin typeface="HelveticaNeueLTPro-Blk"/>
                <a:cs typeface="HelveticaNeueLTPro-Blk"/>
              </a:rPr>
              <a:t>4</a:t>
            </a:r>
            <a:r>
              <a:rPr sz="807" b="1" spc="44">
                <a:solidFill>
                  <a:srgbClr val="FFFFFF"/>
                </a:solidFill>
                <a:latin typeface="HelveticaNeueLTPro-Blk"/>
                <a:cs typeface="HelveticaNeueLTPro-Blk"/>
              </a:rPr>
              <a:t>/</a:t>
            </a:r>
            <a:r>
              <a:rPr sz="807" b="1" spc="-20">
                <a:solidFill>
                  <a:srgbClr val="FFFFFF"/>
                </a:solidFill>
                <a:latin typeface="HelveticaNeueLTPro-Blk"/>
                <a:cs typeface="HelveticaNeueLTPro-Blk"/>
              </a:rPr>
              <a:t>Y0</a:t>
            </a:r>
            <a:r>
              <a:rPr sz="807" b="1" spc="8">
                <a:solidFill>
                  <a:srgbClr val="FFFFFF"/>
                </a:solidFill>
                <a:latin typeface="HelveticaNeueLTPro-Blk"/>
                <a:cs typeface="HelveticaNeueLTPro-Blk"/>
              </a:rPr>
              <a:t>/</a:t>
            </a:r>
            <a:r>
              <a:rPr sz="807" b="1" spc="-24">
                <a:solidFill>
                  <a:srgbClr val="FFFFFF"/>
                </a:solidFill>
                <a:latin typeface="HelveticaNeueLTPro-Blk"/>
                <a:cs typeface="HelveticaNeueLTPro-Blk"/>
              </a:rPr>
              <a:t>K</a:t>
            </a:r>
            <a:r>
              <a:rPr sz="807" b="1">
                <a:solidFill>
                  <a:srgbClr val="FFFFFF"/>
                </a:solidFill>
                <a:latin typeface="HelveticaNeueLTPro-Blk"/>
                <a:cs typeface="HelveticaNeueLTPro-Blk"/>
              </a:rPr>
              <a:t>0  </a:t>
            </a:r>
            <a:r>
              <a:rPr sz="807" b="1" spc="-20">
                <a:solidFill>
                  <a:srgbClr val="FFFFFF"/>
                </a:solidFill>
                <a:latin typeface="HelveticaNeueLTPro-Blk"/>
                <a:cs typeface="HelveticaNeueLTPro-Blk"/>
              </a:rPr>
              <a:t>R0/G121/B193</a:t>
            </a:r>
            <a:endParaRPr sz="807">
              <a:solidFill>
                <a:prstClr val="black"/>
              </a:solidFill>
              <a:latin typeface="HelveticaNeueLTPro-Blk"/>
              <a:cs typeface="HelveticaNeueLTPro-Blk"/>
            </a:endParaRPr>
          </a:p>
        </p:txBody>
      </p:sp>
      <p:sp>
        <p:nvSpPr>
          <p:cNvPr id="5" name="object 8">
            <a:extLst>
              <a:ext uri="{FF2B5EF4-FFF2-40B4-BE49-F238E27FC236}">
                <a16:creationId xmlns:a16="http://schemas.microsoft.com/office/drawing/2014/main" id="{831F543C-499B-744B-A87D-57D5B1E0767A}"/>
              </a:ext>
            </a:extLst>
          </p:cNvPr>
          <p:cNvSpPr/>
          <p:nvPr userDrawn="1"/>
        </p:nvSpPr>
        <p:spPr>
          <a:xfrm>
            <a:off x="8968399" y="3127448"/>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5BCBF5"/>
          </a:solidFill>
        </p:spPr>
        <p:txBody>
          <a:bodyPr wrap="square" lIns="0" tIns="0" rIns="0" bIns="0" rtlCol="0"/>
          <a:lstStyle/>
          <a:p>
            <a:pPr defTabSz="368677"/>
            <a:endParaRPr sz="1452">
              <a:solidFill>
                <a:srgbClr val="5BCBF5"/>
              </a:solidFill>
              <a:latin typeface="Calibri" panose="020F0502020204030204"/>
            </a:endParaRPr>
          </a:p>
        </p:txBody>
      </p:sp>
      <p:sp>
        <p:nvSpPr>
          <p:cNvPr id="6" name="object 9">
            <a:extLst>
              <a:ext uri="{FF2B5EF4-FFF2-40B4-BE49-F238E27FC236}">
                <a16:creationId xmlns:a16="http://schemas.microsoft.com/office/drawing/2014/main" id="{4DFA57B9-DE2B-6D44-A190-E8E6A11BF5C3}"/>
              </a:ext>
            </a:extLst>
          </p:cNvPr>
          <p:cNvSpPr txBox="1"/>
          <p:nvPr userDrawn="1"/>
        </p:nvSpPr>
        <p:spPr>
          <a:xfrm>
            <a:off x="9074279" y="3204032"/>
            <a:ext cx="885341" cy="369000"/>
          </a:xfrm>
          <a:prstGeom prst="rect">
            <a:avLst/>
          </a:prstGeom>
        </p:spPr>
        <p:txBody>
          <a:bodyPr vert="horz" wrap="square" lIns="0" tIns="22531" rIns="0" bIns="0" rtlCol="0">
            <a:spAutoFit/>
          </a:bodyPr>
          <a:lstStyle/>
          <a:p>
            <a:pPr marL="10241" marR="4097" defTabSz="368677">
              <a:lnSpc>
                <a:spcPts val="887"/>
              </a:lnSpc>
              <a:spcBef>
                <a:spcPts val="177"/>
              </a:spcBef>
            </a:pPr>
            <a:r>
              <a:rPr sz="807" b="1">
                <a:solidFill>
                  <a:srgbClr val="454546"/>
                </a:solidFill>
                <a:latin typeface="HelveticaNeueLTPro-Blk"/>
                <a:cs typeface="HelveticaNeueLTPro-Blk"/>
              </a:rPr>
              <a:t>PANTONE </a:t>
            </a:r>
            <a:r>
              <a:rPr sz="807" b="1" spc="-4">
                <a:solidFill>
                  <a:srgbClr val="454546"/>
                </a:solidFill>
                <a:latin typeface="HelveticaNeueLTPro-Blk"/>
                <a:cs typeface="HelveticaNeueLTPro-Blk"/>
              </a:rPr>
              <a:t>297  C55/M0/Y0/K0  </a:t>
            </a:r>
            <a:r>
              <a:rPr sz="807" b="1" spc="12">
                <a:solidFill>
                  <a:srgbClr val="454546"/>
                </a:solidFill>
                <a:latin typeface="HelveticaNeueLTPro-Blk"/>
                <a:cs typeface="HelveticaNeueLTPro-Blk"/>
              </a:rPr>
              <a:t>R</a:t>
            </a:r>
            <a:r>
              <a:rPr sz="807" b="1" spc="-28">
                <a:solidFill>
                  <a:srgbClr val="454546"/>
                </a:solidFill>
                <a:latin typeface="HelveticaNeueLTPro-Blk"/>
                <a:cs typeface="HelveticaNeueLTPro-Blk"/>
              </a:rPr>
              <a:t>9</a:t>
            </a:r>
            <a:r>
              <a:rPr sz="807" b="1" spc="-40">
                <a:solidFill>
                  <a:srgbClr val="454546"/>
                </a:solidFill>
                <a:latin typeface="HelveticaNeueLTPro-Blk"/>
                <a:cs typeface="HelveticaNeueLTPro-Blk"/>
              </a:rPr>
              <a:t>1</a:t>
            </a:r>
            <a:r>
              <a:rPr sz="807" b="1" spc="-20">
                <a:solidFill>
                  <a:srgbClr val="454546"/>
                </a:solidFill>
                <a:latin typeface="HelveticaNeueLTPro-Blk"/>
                <a:cs typeface="HelveticaNeueLTPro-Blk"/>
              </a:rPr>
              <a:t>/</a:t>
            </a:r>
            <a:r>
              <a:rPr sz="807" b="1" spc="8">
                <a:solidFill>
                  <a:srgbClr val="454546"/>
                </a:solidFill>
                <a:latin typeface="HelveticaNeueLTPro-Blk"/>
                <a:cs typeface="HelveticaNeueLTPro-Blk"/>
              </a:rPr>
              <a:t>G2</a:t>
            </a:r>
            <a:r>
              <a:rPr sz="807" b="1" spc="4">
                <a:solidFill>
                  <a:srgbClr val="454546"/>
                </a:solidFill>
                <a:latin typeface="HelveticaNeueLTPro-Blk"/>
                <a:cs typeface="HelveticaNeueLTPro-Blk"/>
              </a:rPr>
              <a:t>0</a:t>
            </a:r>
            <a:r>
              <a:rPr sz="807" b="1" spc="-4">
                <a:solidFill>
                  <a:srgbClr val="454546"/>
                </a:solidFill>
                <a:latin typeface="HelveticaNeueLTPro-Blk"/>
                <a:cs typeface="HelveticaNeueLTPro-Blk"/>
              </a:rPr>
              <a:t>3</a:t>
            </a:r>
            <a:r>
              <a:rPr sz="807" b="1" spc="8">
                <a:solidFill>
                  <a:srgbClr val="454546"/>
                </a:solidFill>
                <a:latin typeface="HelveticaNeueLTPro-Blk"/>
                <a:cs typeface="HelveticaNeueLTPro-Blk"/>
              </a:rPr>
              <a:t>/</a:t>
            </a:r>
            <a:r>
              <a:rPr sz="807" b="1">
                <a:solidFill>
                  <a:srgbClr val="454546"/>
                </a:solidFill>
                <a:latin typeface="HelveticaNeueLTPro-Blk"/>
                <a:cs typeface="HelveticaNeueLTPro-Blk"/>
              </a:rPr>
              <a:t>B</a:t>
            </a:r>
            <a:r>
              <a:rPr sz="807" b="1" spc="8">
                <a:solidFill>
                  <a:srgbClr val="454546"/>
                </a:solidFill>
                <a:latin typeface="HelveticaNeueLTPro-Blk"/>
                <a:cs typeface="HelveticaNeueLTPro-Blk"/>
              </a:rPr>
              <a:t>2</a:t>
            </a:r>
            <a:r>
              <a:rPr sz="807" b="1" spc="16">
                <a:solidFill>
                  <a:srgbClr val="454546"/>
                </a:solidFill>
                <a:latin typeface="HelveticaNeueLTPro-Blk"/>
                <a:cs typeface="HelveticaNeueLTPro-Blk"/>
              </a:rPr>
              <a:t>4</a:t>
            </a:r>
            <a:r>
              <a:rPr sz="807" b="1">
                <a:solidFill>
                  <a:srgbClr val="454546"/>
                </a:solidFill>
                <a:latin typeface="HelveticaNeueLTPro-Blk"/>
                <a:cs typeface="HelveticaNeueLTPro-Blk"/>
              </a:rPr>
              <a:t>5</a:t>
            </a:r>
            <a:endParaRPr sz="807">
              <a:solidFill>
                <a:srgbClr val="454546"/>
              </a:solidFill>
              <a:latin typeface="HelveticaNeueLTPro-Blk"/>
              <a:cs typeface="HelveticaNeueLTPro-Blk"/>
            </a:endParaRPr>
          </a:p>
        </p:txBody>
      </p:sp>
      <p:sp>
        <p:nvSpPr>
          <p:cNvPr id="7" name="object 10">
            <a:extLst>
              <a:ext uri="{FF2B5EF4-FFF2-40B4-BE49-F238E27FC236}">
                <a16:creationId xmlns:a16="http://schemas.microsoft.com/office/drawing/2014/main" id="{9401C43E-DFF6-454A-BDF9-568D026B2F28}"/>
              </a:ext>
            </a:extLst>
          </p:cNvPr>
          <p:cNvSpPr/>
          <p:nvPr userDrawn="1"/>
        </p:nvSpPr>
        <p:spPr>
          <a:xfrm>
            <a:off x="8968399" y="4022701"/>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C2CD23"/>
          </a:solidFill>
        </p:spPr>
        <p:txBody>
          <a:bodyPr wrap="square" lIns="0" tIns="0" rIns="0" bIns="0" rtlCol="0"/>
          <a:lstStyle/>
          <a:p>
            <a:pPr defTabSz="368677"/>
            <a:endParaRPr sz="1452">
              <a:solidFill>
                <a:srgbClr val="C2CD23"/>
              </a:solidFill>
              <a:latin typeface="Calibri" panose="020F0502020204030204"/>
            </a:endParaRPr>
          </a:p>
        </p:txBody>
      </p:sp>
      <p:sp>
        <p:nvSpPr>
          <p:cNvPr id="8" name="object 11">
            <a:extLst>
              <a:ext uri="{FF2B5EF4-FFF2-40B4-BE49-F238E27FC236}">
                <a16:creationId xmlns:a16="http://schemas.microsoft.com/office/drawing/2014/main" id="{275BEDB3-E27B-794E-82D5-BF3FF313762E}"/>
              </a:ext>
            </a:extLst>
          </p:cNvPr>
          <p:cNvSpPr txBox="1"/>
          <p:nvPr userDrawn="1"/>
        </p:nvSpPr>
        <p:spPr>
          <a:xfrm>
            <a:off x="9074279" y="4099285"/>
            <a:ext cx="954980" cy="369000"/>
          </a:xfrm>
          <a:prstGeom prst="rect">
            <a:avLst/>
          </a:prstGeom>
        </p:spPr>
        <p:txBody>
          <a:bodyPr vert="horz" wrap="square" lIns="0" tIns="22531" rIns="0" bIns="0" rtlCol="0">
            <a:spAutoFit/>
          </a:bodyPr>
          <a:lstStyle/>
          <a:p>
            <a:pPr marL="10241" marR="4097" defTabSz="368677">
              <a:lnSpc>
                <a:spcPts val="887"/>
              </a:lnSpc>
              <a:spcBef>
                <a:spcPts val="177"/>
              </a:spcBef>
            </a:pPr>
            <a:r>
              <a:rPr sz="807" b="1">
                <a:solidFill>
                  <a:srgbClr val="454546"/>
                </a:solidFill>
                <a:latin typeface="HelveticaNeueLTPro-Blk"/>
                <a:cs typeface="HelveticaNeueLTPro-Blk"/>
              </a:rPr>
              <a:t>PANTONE </a:t>
            </a:r>
            <a:r>
              <a:rPr sz="807" b="1" spc="4">
                <a:solidFill>
                  <a:srgbClr val="454546"/>
                </a:solidFill>
                <a:latin typeface="HelveticaNeueLTPro-Blk"/>
                <a:cs typeface="HelveticaNeueLTPro-Blk"/>
              </a:rPr>
              <a:t>390  </a:t>
            </a:r>
            <a:r>
              <a:rPr sz="807" b="1">
                <a:solidFill>
                  <a:srgbClr val="454546"/>
                </a:solidFill>
                <a:latin typeface="HelveticaNeueLTPro-Blk"/>
                <a:cs typeface="HelveticaNeueLTPro-Blk"/>
              </a:rPr>
              <a:t>C</a:t>
            </a:r>
            <a:r>
              <a:rPr sz="807" b="1" spc="12">
                <a:solidFill>
                  <a:srgbClr val="454546"/>
                </a:solidFill>
                <a:latin typeface="HelveticaNeueLTPro-Blk"/>
                <a:cs typeface="HelveticaNeueLTPro-Blk"/>
              </a:rPr>
              <a:t>2</a:t>
            </a:r>
            <a:r>
              <a:rPr sz="807" b="1" spc="20">
                <a:solidFill>
                  <a:srgbClr val="454546"/>
                </a:solidFill>
                <a:latin typeface="HelveticaNeueLTPro-Blk"/>
                <a:cs typeface="HelveticaNeueLTPro-Blk"/>
              </a:rPr>
              <a:t>2</a:t>
            </a:r>
            <a:r>
              <a:rPr sz="807" b="1" spc="8">
                <a:solidFill>
                  <a:srgbClr val="454546"/>
                </a:solidFill>
                <a:latin typeface="HelveticaNeueLTPro-Blk"/>
                <a:cs typeface="HelveticaNeueLTPro-Blk"/>
              </a:rPr>
              <a:t>/</a:t>
            </a:r>
            <a:r>
              <a:rPr sz="807" b="1" spc="12">
                <a:solidFill>
                  <a:srgbClr val="454546"/>
                </a:solidFill>
                <a:latin typeface="HelveticaNeueLTPro-Blk"/>
                <a:cs typeface="HelveticaNeueLTPro-Blk"/>
              </a:rPr>
              <a:t>M</a:t>
            </a:r>
            <a:r>
              <a:rPr sz="807" b="1" spc="-20">
                <a:solidFill>
                  <a:srgbClr val="454546"/>
                </a:solidFill>
                <a:latin typeface="HelveticaNeueLTPro-Blk"/>
                <a:cs typeface="HelveticaNeueLTPro-Blk"/>
              </a:rPr>
              <a:t>0</a:t>
            </a:r>
            <a:r>
              <a:rPr sz="807" b="1" spc="44">
                <a:solidFill>
                  <a:srgbClr val="454546"/>
                </a:solidFill>
                <a:latin typeface="HelveticaNeueLTPro-Blk"/>
                <a:cs typeface="HelveticaNeueLTPro-Blk"/>
              </a:rPr>
              <a:t>/</a:t>
            </a:r>
            <a:r>
              <a:rPr sz="807" b="1" spc="-36">
                <a:solidFill>
                  <a:srgbClr val="454546"/>
                </a:solidFill>
                <a:latin typeface="HelveticaNeueLTPro-Blk"/>
                <a:cs typeface="HelveticaNeueLTPro-Blk"/>
              </a:rPr>
              <a:t>Y1</a:t>
            </a:r>
            <a:r>
              <a:rPr sz="807" b="1" spc="8">
                <a:solidFill>
                  <a:srgbClr val="454546"/>
                </a:solidFill>
                <a:latin typeface="HelveticaNeueLTPro-Blk"/>
                <a:cs typeface="HelveticaNeueLTPro-Blk"/>
              </a:rPr>
              <a:t>0</a:t>
            </a:r>
            <a:r>
              <a:rPr sz="807" b="1" spc="-20">
                <a:solidFill>
                  <a:srgbClr val="454546"/>
                </a:solidFill>
                <a:latin typeface="HelveticaNeueLTPro-Blk"/>
                <a:cs typeface="HelveticaNeueLTPro-Blk"/>
              </a:rPr>
              <a:t>0</a:t>
            </a:r>
            <a:r>
              <a:rPr sz="807" b="1" spc="8">
                <a:solidFill>
                  <a:srgbClr val="454546"/>
                </a:solidFill>
                <a:latin typeface="HelveticaNeueLTPro-Blk"/>
                <a:cs typeface="HelveticaNeueLTPro-Blk"/>
              </a:rPr>
              <a:t>/</a:t>
            </a:r>
            <a:r>
              <a:rPr sz="807" b="1" spc="-4">
                <a:solidFill>
                  <a:srgbClr val="454546"/>
                </a:solidFill>
                <a:latin typeface="HelveticaNeueLTPro-Blk"/>
                <a:cs typeface="HelveticaNeueLTPro-Blk"/>
              </a:rPr>
              <a:t>K</a:t>
            </a:r>
            <a:r>
              <a:rPr sz="807" b="1">
                <a:solidFill>
                  <a:srgbClr val="454546"/>
                </a:solidFill>
                <a:latin typeface="HelveticaNeueLTPro-Blk"/>
                <a:cs typeface="HelveticaNeueLTPro-Blk"/>
              </a:rPr>
              <a:t>8  </a:t>
            </a:r>
            <a:r>
              <a:rPr sz="807" b="1" spc="-4">
                <a:solidFill>
                  <a:srgbClr val="454546"/>
                </a:solidFill>
                <a:latin typeface="HelveticaNeueLTPro-Blk"/>
                <a:cs typeface="HelveticaNeueLTPro-Blk"/>
              </a:rPr>
              <a:t>R194/G205/B35</a:t>
            </a:r>
            <a:endParaRPr sz="807">
              <a:solidFill>
                <a:srgbClr val="454546"/>
              </a:solidFill>
              <a:latin typeface="HelveticaNeueLTPro-Blk"/>
              <a:cs typeface="HelveticaNeueLTPro-Blk"/>
            </a:endParaRPr>
          </a:p>
        </p:txBody>
      </p:sp>
      <p:sp>
        <p:nvSpPr>
          <p:cNvPr id="9" name="object 12">
            <a:extLst>
              <a:ext uri="{FF2B5EF4-FFF2-40B4-BE49-F238E27FC236}">
                <a16:creationId xmlns:a16="http://schemas.microsoft.com/office/drawing/2014/main" id="{55755B21-7CF9-3A4D-BCF8-CD464741CC86}"/>
              </a:ext>
            </a:extLst>
          </p:cNvPr>
          <p:cNvSpPr/>
          <p:nvPr userDrawn="1"/>
        </p:nvSpPr>
        <p:spPr>
          <a:xfrm>
            <a:off x="8968399" y="4917683"/>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6A2C91"/>
          </a:solidFill>
        </p:spPr>
        <p:txBody>
          <a:bodyPr wrap="square" lIns="0" tIns="0" rIns="0" bIns="0" rtlCol="0"/>
          <a:lstStyle/>
          <a:p>
            <a:pPr defTabSz="368677"/>
            <a:endParaRPr sz="1452">
              <a:solidFill>
                <a:srgbClr val="6A2C91"/>
              </a:solidFill>
              <a:latin typeface="Calibri" panose="020F0502020204030204"/>
            </a:endParaRPr>
          </a:p>
        </p:txBody>
      </p:sp>
      <p:sp>
        <p:nvSpPr>
          <p:cNvPr id="10" name="object 13">
            <a:extLst>
              <a:ext uri="{FF2B5EF4-FFF2-40B4-BE49-F238E27FC236}">
                <a16:creationId xmlns:a16="http://schemas.microsoft.com/office/drawing/2014/main" id="{DF4D1B1C-4C72-3A45-AAF0-F0752AD88B2D}"/>
              </a:ext>
            </a:extLst>
          </p:cNvPr>
          <p:cNvSpPr txBox="1"/>
          <p:nvPr userDrawn="1"/>
        </p:nvSpPr>
        <p:spPr>
          <a:xfrm>
            <a:off x="9074277" y="4994267"/>
            <a:ext cx="941155" cy="369000"/>
          </a:xfrm>
          <a:prstGeom prst="rect">
            <a:avLst/>
          </a:prstGeom>
        </p:spPr>
        <p:txBody>
          <a:bodyPr vert="horz" wrap="square" lIns="0" tIns="22531" rIns="0" bIns="0" rtlCol="0">
            <a:spAutoFit/>
          </a:bodyPr>
          <a:lstStyle/>
          <a:p>
            <a:pPr marL="10241" marR="4097" defTabSz="368677">
              <a:lnSpc>
                <a:spcPts val="887"/>
              </a:lnSpc>
              <a:spcBef>
                <a:spcPts val="177"/>
              </a:spcBef>
            </a:pPr>
            <a:r>
              <a:rPr sz="807" b="1">
                <a:solidFill>
                  <a:srgbClr val="FFFFFF"/>
                </a:solidFill>
                <a:latin typeface="HelveticaNeueLTPro-Blk"/>
                <a:cs typeface="HelveticaNeueLTPro-Blk"/>
              </a:rPr>
              <a:t>PANTONE </a:t>
            </a:r>
            <a:r>
              <a:rPr sz="807" b="1" spc="-4">
                <a:solidFill>
                  <a:srgbClr val="FFFFFF"/>
                </a:solidFill>
                <a:latin typeface="HelveticaNeueLTPro-Blk"/>
                <a:cs typeface="HelveticaNeueLTPro-Blk"/>
              </a:rPr>
              <a:t>527  </a:t>
            </a:r>
            <a:r>
              <a:rPr sz="807" b="1" spc="-12">
                <a:solidFill>
                  <a:srgbClr val="FFFFFF"/>
                </a:solidFill>
                <a:latin typeface="HelveticaNeueLTPro-Blk"/>
                <a:cs typeface="HelveticaNeueLTPro-Blk"/>
              </a:rPr>
              <a:t>C</a:t>
            </a:r>
            <a:r>
              <a:rPr sz="807" b="1" spc="-16">
                <a:solidFill>
                  <a:srgbClr val="FFFFFF"/>
                </a:solidFill>
                <a:latin typeface="HelveticaNeueLTPro-Blk"/>
                <a:cs typeface="HelveticaNeueLTPro-Blk"/>
              </a:rPr>
              <a:t>7</a:t>
            </a:r>
            <a:r>
              <a:rPr sz="807" b="1" spc="-4">
                <a:solidFill>
                  <a:srgbClr val="FFFFFF"/>
                </a:solidFill>
                <a:latin typeface="HelveticaNeueLTPro-Blk"/>
                <a:cs typeface="HelveticaNeueLTPro-Blk"/>
              </a:rPr>
              <a:t>3</a:t>
            </a:r>
            <a:r>
              <a:rPr sz="807" b="1" spc="8">
                <a:solidFill>
                  <a:srgbClr val="FFFFFF"/>
                </a:solidFill>
                <a:latin typeface="HelveticaNeueLTPro-Blk"/>
                <a:cs typeface="HelveticaNeueLTPro-Blk"/>
              </a:rPr>
              <a:t>/</a:t>
            </a:r>
            <a:r>
              <a:rPr sz="807" b="1" spc="-32">
                <a:solidFill>
                  <a:srgbClr val="FFFFFF"/>
                </a:solidFill>
                <a:latin typeface="HelveticaNeueLTPro-Blk"/>
                <a:cs typeface="HelveticaNeueLTPro-Blk"/>
              </a:rPr>
              <a:t>M</a:t>
            </a:r>
            <a:r>
              <a:rPr sz="807" b="1" spc="-36">
                <a:solidFill>
                  <a:srgbClr val="FFFFFF"/>
                </a:solidFill>
                <a:latin typeface="HelveticaNeueLTPro-Blk"/>
                <a:cs typeface="HelveticaNeueLTPro-Blk"/>
              </a:rPr>
              <a:t>1</a:t>
            </a:r>
            <a:r>
              <a:rPr sz="807" b="1" spc="8">
                <a:solidFill>
                  <a:srgbClr val="FFFFFF"/>
                </a:solidFill>
                <a:latin typeface="HelveticaNeueLTPro-Blk"/>
                <a:cs typeface="HelveticaNeueLTPro-Blk"/>
              </a:rPr>
              <a:t>0</a:t>
            </a:r>
            <a:r>
              <a:rPr sz="807" b="1" spc="-20">
                <a:solidFill>
                  <a:srgbClr val="FFFFFF"/>
                </a:solidFill>
                <a:latin typeface="HelveticaNeueLTPro-Blk"/>
                <a:cs typeface="HelveticaNeueLTPro-Blk"/>
              </a:rPr>
              <a:t>0</a:t>
            </a:r>
            <a:r>
              <a:rPr sz="807" b="1" spc="44">
                <a:solidFill>
                  <a:srgbClr val="FFFFFF"/>
                </a:solidFill>
                <a:latin typeface="HelveticaNeueLTPro-Blk"/>
                <a:cs typeface="HelveticaNeueLTPro-Blk"/>
              </a:rPr>
              <a:t>/</a:t>
            </a:r>
            <a:r>
              <a:rPr sz="807" b="1" spc="-20">
                <a:solidFill>
                  <a:srgbClr val="FFFFFF"/>
                </a:solidFill>
                <a:latin typeface="HelveticaNeueLTPro-Blk"/>
                <a:cs typeface="HelveticaNeueLTPro-Blk"/>
              </a:rPr>
              <a:t>Y0</a:t>
            </a:r>
            <a:r>
              <a:rPr sz="807" b="1" spc="8">
                <a:solidFill>
                  <a:srgbClr val="FFFFFF"/>
                </a:solidFill>
                <a:latin typeface="HelveticaNeueLTPro-Blk"/>
                <a:cs typeface="HelveticaNeueLTPro-Blk"/>
              </a:rPr>
              <a:t>/</a:t>
            </a:r>
            <a:r>
              <a:rPr sz="807" b="1" spc="-24">
                <a:solidFill>
                  <a:srgbClr val="FFFFFF"/>
                </a:solidFill>
                <a:latin typeface="HelveticaNeueLTPro-Blk"/>
                <a:cs typeface="HelveticaNeueLTPro-Blk"/>
              </a:rPr>
              <a:t>K</a:t>
            </a:r>
            <a:r>
              <a:rPr sz="807" b="1">
                <a:solidFill>
                  <a:srgbClr val="FFFFFF"/>
                </a:solidFill>
                <a:latin typeface="HelveticaNeueLTPro-Blk"/>
                <a:cs typeface="HelveticaNeueLTPro-Blk"/>
              </a:rPr>
              <a:t>0  </a:t>
            </a:r>
            <a:r>
              <a:rPr sz="807" b="1" spc="-12">
                <a:solidFill>
                  <a:srgbClr val="FFFFFF"/>
                </a:solidFill>
                <a:latin typeface="HelveticaNeueLTPro-Blk"/>
                <a:cs typeface="HelveticaNeueLTPro-Blk"/>
              </a:rPr>
              <a:t>R106/G44/B145</a:t>
            </a:r>
            <a:endParaRPr sz="807">
              <a:solidFill>
                <a:prstClr val="black"/>
              </a:solidFill>
              <a:latin typeface="HelveticaNeueLTPro-Blk"/>
              <a:cs typeface="HelveticaNeueLTPro-Blk"/>
            </a:endParaRPr>
          </a:p>
        </p:txBody>
      </p:sp>
      <p:sp>
        <p:nvSpPr>
          <p:cNvPr id="11" name="object 14">
            <a:extLst>
              <a:ext uri="{FF2B5EF4-FFF2-40B4-BE49-F238E27FC236}">
                <a16:creationId xmlns:a16="http://schemas.microsoft.com/office/drawing/2014/main" id="{066B0DD8-7104-6F47-81C6-F16C668E5FB2}"/>
              </a:ext>
            </a:extLst>
          </p:cNvPr>
          <p:cNvSpPr/>
          <p:nvPr userDrawn="1"/>
        </p:nvSpPr>
        <p:spPr>
          <a:xfrm>
            <a:off x="6163394" y="3127343"/>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454546"/>
          </a:solidFill>
        </p:spPr>
        <p:txBody>
          <a:bodyPr wrap="square" lIns="0" tIns="0" rIns="0" bIns="0" rtlCol="0"/>
          <a:lstStyle/>
          <a:p>
            <a:pPr defTabSz="368677"/>
            <a:endParaRPr sz="1452">
              <a:solidFill>
                <a:srgbClr val="454546"/>
              </a:solidFill>
              <a:latin typeface="Calibri" panose="020F0502020204030204"/>
            </a:endParaRPr>
          </a:p>
        </p:txBody>
      </p:sp>
      <p:sp>
        <p:nvSpPr>
          <p:cNvPr id="12" name="object 15">
            <a:extLst>
              <a:ext uri="{FF2B5EF4-FFF2-40B4-BE49-F238E27FC236}">
                <a16:creationId xmlns:a16="http://schemas.microsoft.com/office/drawing/2014/main" id="{2CB91BC2-4E5C-104F-89D0-8746DC661FD6}"/>
              </a:ext>
            </a:extLst>
          </p:cNvPr>
          <p:cNvSpPr txBox="1"/>
          <p:nvPr userDrawn="1"/>
        </p:nvSpPr>
        <p:spPr>
          <a:xfrm>
            <a:off x="6269271" y="3203927"/>
            <a:ext cx="1025132" cy="369000"/>
          </a:xfrm>
          <a:prstGeom prst="rect">
            <a:avLst/>
          </a:prstGeom>
        </p:spPr>
        <p:txBody>
          <a:bodyPr vert="horz" wrap="square" lIns="0" tIns="22531" rIns="0" bIns="0" rtlCol="0">
            <a:spAutoFit/>
          </a:bodyPr>
          <a:lstStyle/>
          <a:p>
            <a:pPr marL="10241" marR="4097" defTabSz="368677">
              <a:lnSpc>
                <a:spcPts val="887"/>
              </a:lnSpc>
              <a:spcBef>
                <a:spcPts val="177"/>
              </a:spcBef>
            </a:pPr>
            <a:r>
              <a:rPr sz="807" b="1">
                <a:solidFill>
                  <a:srgbClr val="FFFFFF"/>
                </a:solidFill>
                <a:latin typeface="HelveticaNeueLTPro-Blk"/>
                <a:cs typeface="HelveticaNeueLTPro-Blk"/>
              </a:rPr>
              <a:t>PANTONE </a:t>
            </a:r>
            <a:r>
              <a:rPr sz="807" b="1" spc="4">
                <a:solidFill>
                  <a:srgbClr val="FFFFFF"/>
                </a:solidFill>
                <a:latin typeface="HelveticaNeueLTPro-Blk"/>
                <a:cs typeface="HelveticaNeueLTPro-Blk"/>
              </a:rPr>
              <a:t>425  </a:t>
            </a:r>
            <a:r>
              <a:rPr sz="807" b="1" spc="-4">
                <a:solidFill>
                  <a:srgbClr val="FFFFFF"/>
                </a:solidFill>
                <a:latin typeface="HelveticaNeueLTPro-Blk"/>
                <a:cs typeface="HelveticaNeueLTPro-Blk"/>
              </a:rPr>
              <a:t>C67/M60/Y58/K43  </a:t>
            </a:r>
            <a:r>
              <a:rPr sz="807" b="1" spc="-8">
                <a:solidFill>
                  <a:srgbClr val="FFFFFF"/>
                </a:solidFill>
                <a:latin typeface="HelveticaNeueLTPro-Blk"/>
                <a:cs typeface="HelveticaNeueLTPro-Blk"/>
              </a:rPr>
              <a:t>R69/G69/B70</a:t>
            </a:r>
            <a:endParaRPr sz="807">
              <a:solidFill>
                <a:prstClr val="black"/>
              </a:solidFill>
              <a:latin typeface="HelveticaNeueLTPro-Blk"/>
              <a:cs typeface="HelveticaNeueLTPro-Blk"/>
            </a:endParaRPr>
          </a:p>
        </p:txBody>
      </p:sp>
      <p:sp>
        <p:nvSpPr>
          <p:cNvPr id="13" name="object 16">
            <a:extLst>
              <a:ext uri="{FF2B5EF4-FFF2-40B4-BE49-F238E27FC236}">
                <a16:creationId xmlns:a16="http://schemas.microsoft.com/office/drawing/2014/main" id="{3389566B-8668-B543-B8C2-A6C3E321DB7F}"/>
              </a:ext>
            </a:extLst>
          </p:cNvPr>
          <p:cNvSpPr/>
          <p:nvPr userDrawn="1"/>
        </p:nvSpPr>
        <p:spPr>
          <a:xfrm>
            <a:off x="6159911" y="4022701"/>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BF22"/>
          </a:solidFill>
        </p:spPr>
        <p:txBody>
          <a:bodyPr wrap="square" lIns="0" tIns="0" rIns="0" bIns="0" rtlCol="0"/>
          <a:lstStyle/>
          <a:p>
            <a:pPr defTabSz="368677"/>
            <a:endParaRPr sz="1452">
              <a:solidFill>
                <a:prstClr val="black"/>
              </a:solidFill>
              <a:latin typeface="Calibri" panose="020F0502020204030204"/>
            </a:endParaRPr>
          </a:p>
        </p:txBody>
      </p:sp>
      <p:sp>
        <p:nvSpPr>
          <p:cNvPr id="14" name="object 17">
            <a:extLst>
              <a:ext uri="{FF2B5EF4-FFF2-40B4-BE49-F238E27FC236}">
                <a16:creationId xmlns:a16="http://schemas.microsoft.com/office/drawing/2014/main" id="{67D5F6A2-CDE4-6D4F-870A-4298B994B815}"/>
              </a:ext>
            </a:extLst>
          </p:cNvPr>
          <p:cNvSpPr txBox="1"/>
          <p:nvPr userDrawn="1"/>
        </p:nvSpPr>
        <p:spPr>
          <a:xfrm>
            <a:off x="6265791" y="4099285"/>
            <a:ext cx="889437" cy="369000"/>
          </a:xfrm>
          <a:prstGeom prst="rect">
            <a:avLst/>
          </a:prstGeom>
        </p:spPr>
        <p:txBody>
          <a:bodyPr vert="horz" wrap="square" lIns="0" tIns="22531" rIns="0" bIns="0" rtlCol="0">
            <a:spAutoFit/>
          </a:bodyPr>
          <a:lstStyle/>
          <a:p>
            <a:pPr marL="10241" marR="4097" defTabSz="368677">
              <a:lnSpc>
                <a:spcPts val="887"/>
              </a:lnSpc>
              <a:spcBef>
                <a:spcPts val="177"/>
              </a:spcBef>
            </a:pPr>
            <a:r>
              <a:rPr sz="807" b="1">
                <a:solidFill>
                  <a:srgbClr val="454546"/>
                </a:solidFill>
                <a:latin typeface="HelveticaNeueLTPro-Blk"/>
                <a:cs typeface="HelveticaNeueLTPro-Blk"/>
              </a:rPr>
              <a:t>PANTONE </a:t>
            </a:r>
            <a:r>
              <a:rPr sz="807" b="1" spc="-12">
                <a:solidFill>
                  <a:srgbClr val="454546"/>
                </a:solidFill>
                <a:latin typeface="HelveticaNeueLTPro-Blk"/>
                <a:cs typeface="HelveticaNeueLTPro-Blk"/>
              </a:rPr>
              <a:t>7408  </a:t>
            </a:r>
            <a:r>
              <a:rPr sz="807" b="1" spc="4">
                <a:solidFill>
                  <a:srgbClr val="454546"/>
                </a:solidFill>
                <a:latin typeface="HelveticaNeueLTPro-Blk"/>
                <a:cs typeface="HelveticaNeueLTPro-Blk"/>
              </a:rPr>
              <a:t>C</a:t>
            </a:r>
            <a:r>
              <a:rPr sz="807" b="1" spc="-20">
                <a:solidFill>
                  <a:srgbClr val="454546"/>
                </a:solidFill>
                <a:latin typeface="HelveticaNeueLTPro-Blk"/>
                <a:cs typeface="HelveticaNeueLTPro-Blk"/>
              </a:rPr>
              <a:t>0</a:t>
            </a:r>
            <a:r>
              <a:rPr sz="807" b="1" spc="8">
                <a:solidFill>
                  <a:srgbClr val="454546"/>
                </a:solidFill>
                <a:latin typeface="HelveticaNeueLTPro-Blk"/>
                <a:cs typeface="HelveticaNeueLTPro-Blk"/>
              </a:rPr>
              <a:t>/</a:t>
            </a:r>
            <a:r>
              <a:rPr sz="807" b="1" spc="12">
                <a:solidFill>
                  <a:srgbClr val="454546"/>
                </a:solidFill>
                <a:latin typeface="HelveticaNeueLTPro-Blk"/>
                <a:cs typeface="HelveticaNeueLTPro-Blk"/>
              </a:rPr>
              <a:t>M2</a:t>
            </a:r>
            <a:r>
              <a:rPr sz="807" b="1" spc="-12">
                <a:solidFill>
                  <a:srgbClr val="454546"/>
                </a:solidFill>
                <a:latin typeface="HelveticaNeueLTPro-Blk"/>
                <a:cs typeface="HelveticaNeueLTPro-Blk"/>
              </a:rPr>
              <a:t>5</a:t>
            </a:r>
            <a:r>
              <a:rPr sz="807" b="1" spc="44">
                <a:solidFill>
                  <a:srgbClr val="454546"/>
                </a:solidFill>
                <a:latin typeface="HelveticaNeueLTPro-Blk"/>
                <a:cs typeface="HelveticaNeueLTPro-Blk"/>
              </a:rPr>
              <a:t>/</a:t>
            </a:r>
            <a:r>
              <a:rPr sz="807" b="1" spc="-12">
                <a:solidFill>
                  <a:srgbClr val="454546"/>
                </a:solidFill>
                <a:latin typeface="HelveticaNeueLTPro-Blk"/>
                <a:cs typeface="HelveticaNeueLTPro-Blk"/>
              </a:rPr>
              <a:t>Y</a:t>
            </a:r>
            <a:r>
              <a:rPr sz="807" b="1" spc="4">
                <a:solidFill>
                  <a:srgbClr val="454546"/>
                </a:solidFill>
                <a:latin typeface="HelveticaNeueLTPro-Blk"/>
                <a:cs typeface="HelveticaNeueLTPro-Blk"/>
              </a:rPr>
              <a:t>9</a:t>
            </a:r>
            <a:r>
              <a:rPr sz="807" b="1" spc="-12">
                <a:solidFill>
                  <a:srgbClr val="454546"/>
                </a:solidFill>
                <a:latin typeface="HelveticaNeueLTPro-Blk"/>
                <a:cs typeface="HelveticaNeueLTPro-Blk"/>
              </a:rPr>
              <a:t>5</a:t>
            </a:r>
            <a:r>
              <a:rPr sz="807" b="1" spc="8">
                <a:solidFill>
                  <a:srgbClr val="454546"/>
                </a:solidFill>
                <a:latin typeface="HelveticaNeueLTPro-Blk"/>
                <a:cs typeface="HelveticaNeueLTPro-Blk"/>
              </a:rPr>
              <a:t>/</a:t>
            </a:r>
            <a:r>
              <a:rPr sz="807" b="1" spc="-24">
                <a:solidFill>
                  <a:srgbClr val="454546"/>
                </a:solidFill>
                <a:latin typeface="HelveticaNeueLTPro-Blk"/>
                <a:cs typeface="HelveticaNeueLTPro-Blk"/>
              </a:rPr>
              <a:t>K</a:t>
            </a:r>
            <a:r>
              <a:rPr sz="807" b="1">
                <a:solidFill>
                  <a:srgbClr val="454546"/>
                </a:solidFill>
                <a:latin typeface="HelveticaNeueLTPro-Blk"/>
                <a:cs typeface="HelveticaNeueLTPro-Blk"/>
              </a:rPr>
              <a:t>0  </a:t>
            </a:r>
            <a:r>
              <a:rPr sz="807" b="1" spc="-12">
                <a:solidFill>
                  <a:srgbClr val="454546"/>
                </a:solidFill>
                <a:latin typeface="HelveticaNeueLTPro-Blk"/>
                <a:cs typeface="HelveticaNeueLTPro-Blk"/>
              </a:rPr>
              <a:t>R255/G191/B34</a:t>
            </a:r>
            <a:endParaRPr sz="807">
              <a:solidFill>
                <a:srgbClr val="454546"/>
              </a:solidFill>
              <a:latin typeface="HelveticaNeueLTPro-Blk"/>
              <a:cs typeface="HelveticaNeueLTPro-Blk"/>
            </a:endParaRPr>
          </a:p>
        </p:txBody>
      </p:sp>
      <p:sp>
        <p:nvSpPr>
          <p:cNvPr id="15" name="object 18">
            <a:extLst>
              <a:ext uri="{FF2B5EF4-FFF2-40B4-BE49-F238E27FC236}">
                <a16:creationId xmlns:a16="http://schemas.microsoft.com/office/drawing/2014/main" id="{94062D12-7027-7540-B2D0-91D1F654F299}"/>
              </a:ext>
            </a:extLst>
          </p:cNvPr>
          <p:cNvSpPr/>
          <p:nvPr userDrawn="1"/>
        </p:nvSpPr>
        <p:spPr>
          <a:xfrm>
            <a:off x="8968399" y="2232361"/>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26522"/>
          </a:solidFill>
        </p:spPr>
        <p:txBody>
          <a:bodyPr wrap="square" lIns="0" tIns="0" rIns="0" bIns="0" rtlCol="0"/>
          <a:lstStyle/>
          <a:p>
            <a:pPr defTabSz="368677"/>
            <a:endParaRPr sz="1452">
              <a:solidFill>
                <a:srgbClr val="F26522"/>
              </a:solidFill>
              <a:latin typeface="Calibri" panose="020F0502020204030204"/>
            </a:endParaRPr>
          </a:p>
        </p:txBody>
      </p:sp>
      <p:sp>
        <p:nvSpPr>
          <p:cNvPr id="16" name="object 19">
            <a:extLst>
              <a:ext uri="{FF2B5EF4-FFF2-40B4-BE49-F238E27FC236}">
                <a16:creationId xmlns:a16="http://schemas.microsoft.com/office/drawing/2014/main" id="{7E4B378D-CF56-5E41-9003-17C347983F94}"/>
              </a:ext>
            </a:extLst>
          </p:cNvPr>
          <p:cNvSpPr txBox="1"/>
          <p:nvPr userDrawn="1"/>
        </p:nvSpPr>
        <p:spPr>
          <a:xfrm>
            <a:off x="9074277" y="2282968"/>
            <a:ext cx="1603883" cy="720087"/>
          </a:xfrm>
          <a:prstGeom prst="rect">
            <a:avLst/>
          </a:prstGeom>
        </p:spPr>
        <p:txBody>
          <a:bodyPr vert="horz" wrap="square" lIns="0" tIns="10241" rIns="0" bIns="0" rtlCol="0">
            <a:spAutoFit/>
          </a:bodyPr>
          <a:lstStyle/>
          <a:p>
            <a:pPr marL="10241" defTabSz="368677">
              <a:lnSpc>
                <a:spcPts val="927"/>
              </a:lnSpc>
              <a:spcBef>
                <a:spcPts val="81"/>
              </a:spcBef>
            </a:pPr>
            <a:r>
              <a:rPr sz="807" b="1">
                <a:solidFill>
                  <a:schemeClr val="bg1"/>
                </a:solidFill>
                <a:latin typeface="HelveticaNeueLTPro-Blk"/>
                <a:cs typeface="HelveticaNeueLTPro-Blk"/>
              </a:rPr>
              <a:t>PANTONE</a:t>
            </a:r>
            <a:r>
              <a:rPr sz="807" b="1" spc="-8">
                <a:solidFill>
                  <a:schemeClr val="bg1"/>
                </a:solidFill>
                <a:latin typeface="HelveticaNeueLTPro-Blk"/>
                <a:cs typeface="HelveticaNeueLTPro-Blk"/>
              </a:rPr>
              <a:t> </a:t>
            </a:r>
            <a:r>
              <a:rPr sz="807" b="1" spc="-16">
                <a:solidFill>
                  <a:schemeClr val="bg1"/>
                </a:solidFill>
                <a:latin typeface="HelveticaNeueLTPro-Blk"/>
                <a:cs typeface="HelveticaNeueLTPro-Blk"/>
              </a:rPr>
              <a:t>166</a:t>
            </a:r>
            <a:endParaRPr sz="807">
              <a:solidFill>
                <a:schemeClr val="bg1"/>
              </a:solidFill>
              <a:latin typeface="HelveticaNeueLTPro-Blk"/>
              <a:cs typeface="HelveticaNeueLTPro-Blk"/>
            </a:endParaRPr>
          </a:p>
          <a:p>
            <a:pPr marL="10241" marR="4097" defTabSz="368677">
              <a:lnSpc>
                <a:spcPts val="887"/>
              </a:lnSpc>
              <a:spcBef>
                <a:spcPts val="56"/>
              </a:spcBef>
            </a:pPr>
            <a:r>
              <a:rPr sz="807" b="1" spc="4">
                <a:solidFill>
                  <a:schemeClr val="bg1"/>
                </a:solidFill>
                <a:latin typeface="HelveticaNeueLTPro-Blk"/>
                <a:cs typeface="HelveticaNeueLTPro-Blk"/>
              </a:rPr>
              <a:t>C:0 </a:t>
            </a:r>
            <a:r>
              <a:rPr sz="807" b="1" spc="-8">
                <a:solidFill>
                  <a:schemeClr val="bg1"/>
                </a:solidFill>
                <a:latin typeface="HelveticaNeueLTPro-Blk"/>
                <a:cs typeface="HelveticaNeueLTPro-Blk"/>
              </a:rPr>
              <a:t>M:75 </a:t>
            </a:r>
            <a:r>
              <a:rPr sz="807" b="1" spc="-20">
                <a:solidFill>
                  <a:schemeClr val="bg1"/>
                </a:solidFill>
                <a:latin typeface="HelveticaNeueLTPro-Blk"/>
                <a:cs typeface="HelveticaNeueLTPro-Blk"/>
              </a:rPr>
              <a:t>Y:100</a:t>
            </a:r>
            <a:r>
              <a:rPr sz="807" b="1" spc="-48">
                <a:solidFill>
                  <a:schemeClr val="bg1"/>
                </a:solidFill>
                <a:latin typeface="HelveticaNeueLTPro-Blk"/>
                <a:cs typeface="HelveticaNeueLTPro-Blk"/>
              </a:rPr>
              <a:t> </a:t>
            </a:r>
            <a:r>
              <a:rPr sz="807" b="1" spc="4">
                <a:solidFill>
                  <a:schemeClr val="bg1"/>
                </a:solidFill>
                <a:latin typeface="HelveticaNeueLTPro-Blk"/>
                <a:cs typeface="HelveticaNeueLTPro-Blk"/>
              </a:rPr>
              <a:t>K:0  </a:t>
            </a:r>
            <a:br>
              <a:rPr lang="en-GB" sz="807" b="1" spc="4">
                <a:solidFill>
                  <a:schemeClr val="bg1"/>
                </a:solidFill>
                <a:latin typeface="HelveticaNeueLTPro-Blk"/>
                <a:cs typeface="HelveticaNeueLTPro-Blk"/>
              </a:rPr>
            </a:br>
            <a:r>
              <a:rPr sz="807" b="1" spc="4">
                <a:solidFill>
                  <a:schemeClr val="bg1"/>
                </a:solidFill>
                <a:latin typeface="HelveticaNeueLTPro-Blk"/>
                <a:cs typeface="HelveticaNeueLTPro-Blk"/>
              </a:rPr>
              <a:t>R:242 </a:t>
            </a:r>
            <a:r>
              <a:rPr sz="807" b="1" spc="-20">
                <a:solidFill>
                  <a:schemeClr val="bg1"/>
                </a:solidFill>
                <a:latin typeface="HelveticaNeueLTPro-Blk"/>
                <a:cs typeface="HelveticaNeueLTPro-Blk"/>
              </a:rPr>
              <a:t>G:101</a:t>
            </a:r>
            <a:r>
              <a:rPr sz="807" b="1" spc="-28">
                <a:solidFill>
                  <a:schemeClr val="bg1"/>
                </a:solidFill>
                <a:latin typeface="HelveticaNeueLTPro-Blk"/>
                <a:cs typeface="HelveticaNeueLTPro-Blk"/>
              </a:rPr>
              <a:t> </a:t>
            </a:r>
            <a:r>
              <a:rPr sz="807" b="1" spc="4">
                <a:solidFill>
                  <a:schemeClr val="bg1"/>
                </a:solidFill>
                <a:latin typeface="HelveticaNeueLTPro-Blk"/>
                <a:cs typeface="HelveticaNeueLTPro-Blk"/>
              </a:rPr>
              <a:t>B:34</a:t>
            </a:r>
            <a:endParaRPr lang="en-GB" sz="807" b="1" spc="4">
              <a:solidFill>
                <a:schemeClr val="bg1"/>
              </a:solidFill>
              <a:latin typeface="HelveticaNeueLTPro-Blk"/>
              <a:cs typeface="HelveticaNeueLTPro-Blk"/>
            </a:endParaRPr>
          </a:p>
          <a:p>
            <a:pPr marL="10241" marR="4097" defTabSz="368677">
              <a:lnSpc>
                <a:spcPts val="887"/>
              </a:lnSpc>
              <a:spcBef>
                <a:spcPts val="56"/>
              </a:spcBef>
            </a:pPr>
            <a:r>
              <a:rPr lang="en-GB" sz="700" b="0" i="0" spc="4">
                <a:solidFill>
                  <a:schemeClr val="bg1"/>
                </a:solidFill>
                <a:latin typeface="HelveticaNeueLT Pro 65 Md" panose="020B0604020202020204" pitchFamily="34" charset="77"/>
                <a:cs typeface="HelveticaNeueLTPro-Blk"/>
              </a:rPr>
              <a:t>Please note that the white and </a:t>
            </a:r>
            <a:br>
              <a:rPr lang="en-GB" sz="700" b="0" i="0" spc="4">
                <a:solidFill>
                  <a:schemeClr val="bg1"/>
                </a:solidFill>
                <a:latin typeface="HelveticaNeueLT Pro 65 Md" panose="020B0604020202020204" pitchFamily="34" charset="77"/>
                <a:cs typeface="HelveticaNeueLTPro-Blk"/>
              </a:rPr>
            </a:br>
            <a:r>
              <a:rPr lang="en-GB" sz="700" b="0" i="0" spc="4">
                <a:solidFill>
                  <a:schemeClr val="bg1"/>
                </a:solidFill>
                <a:latin typeface="HelveticaNeueLT Pro 65 Md" panose="020B0604020202020204" pitchFamily="34" charset="77"/>
                <a:cs typeface="HelveticaNeueLTPro-Blk"/>
              </a:rPr>
              <a:t>grey copy is not to be used </a:t>
            </a:r>
            <a:br>
              <a:rPr lang="en-GB" sz="700" b="0" i="0" spc="4">
                <a:solidFill>
                  <a:schemeClr val="bg1"/>
                </a:solidFill>
                <a:latin typeface="HelveticaNeueLT Pro 65 Md" panose="020B0604020202020204" pitchFamily="34" charset="77"/>
                <a:cs typeface="HelveticaNeueLTPro-Blk"/>
              </a:rPr>
            </a:br>
            <a:r>
              <a:rPr lang="en-GB" sz="700" b="0" i="0" spc="4">
                <a:solidFill>
                  <a:schemeClr val="bg1"/>
                </a:solidFill>
                <a:latin typeface="HelveticaNeueLT Pro 65 Md" panose="020B0604020202020204" pitchFamily="34" charset="77"/>
                <a:cs typeface="HelveticaNeueLTPro-Blk"/>
              </a:rPr>
              <a:t>for normal text elements.</a:t>
            </a:r>
            <a:endParaRPr sz="700" b="0" i="0">
              <a:solidFill>
                <a:schemeClr val="bg1"/>
              </a:solidFill>
              <a:latin typeface="HelveticaNeueLT Pro 65 Md" panose="020B0604020202020204" pitchFamily="34" charset="77"/>
              <a:cs typeface="HelveticaNeueLTPro-Blk"/>
            </a:endParaRPr>
          </a:p>
        </p:txBody>
      </p:sp>
      <p:sp>
        <p:nvSpPr>
          <p:cNvPr id="17" name="object 20">
            <a:extLst>
              <a:ext uri="{FF2B5EF4-FFF2-40B4-BE49-F238E27FC236}">
                <a16:creationId xmlns:a16="http://schemas.microsoft.com/office/drawing/2014/main" id="{A84E9A33-66B1-8D43-AAFE-E75634F30D0B}"/>
              </a:ext>
            </a:extLst>
          </p:cNvPr>
          <p:cNvSpPr/>
          <p:nvPr userDrawn="1"/>
        </p:nvSpPr>
        <p:spPr>
          <a:xfrm>
            <a:off x="6155711" y="4917683"/>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E600"/>
          </a:solidFill>
          <a:ln>
            <a:noFill/>
          </a:ln>
        </p:spPr>
        <p:txBody>
          <a:bodyPr wrap="square" lIns="0" tIns="0" rIns="0" bIns="0" rtlCol="0"/>
          <a:lstStyle/>
          <a:p>
            <a:pPr defTabSz="368677"/>
            <a:endParaRPr sz="1452">
              <a:solidFill>
                <a:srgbClr val="FFBF22"/>
              </a:solidFill>
              <a:latin typeface="Calibri" panose="020F0502020204030204"/>
            </a:endParaRPr>
          </a:p>
        </p:txBody>
      </p:sp>
      <p:sp>
        <p:nvSpPr>
          <p:cNvPr id="18" name="object 21">
            <a:extLst>
              <a:ext uri="{FF2B5EF4-FFF2-40B4-BE49-F238E27FC236}">
                <a16:creationId xmlns:a16="http://schemas.microsoft.com/office/drawing/2014/main" id="{2EDC15B3-02D3-E144-849D-495D1E925D32}"/>
              </a:ext>
            </a:extLst>
          </p:cNvPr>
          <p:cNvSpPr txBox="1"/>
          <p:nvPr userDrawn="1"/>
        </p:nvSpPr>
        <p:spPr>
          <a:xfrm>
            <a:off x="6261588" y="4994265"/>
            <a:ext cx="991848" cy="369000"/>
          </a:xfrm>
          <a:prstGeom prst="rect">
            <a:avLst/>
          </a:prstGeom>
        </p:spPr>
        <p:txBody>
          <a:bodyPr vert="horz" wrap="square" lIns="0" tIns="22531" rIns="0" bIns="0" rtlCol="0">
            <a:spAutoFit/>
          </a:bodyPr>
          <a:lstStyle/>
          <a:p>
            <a:pPr marL="10241" marR="4097" defTabSz="368677">
              <a:lnSpc>
                <a:spcPts val="887"/>
              </a:lnSpc>
              <a:spcBef>
                <a:spcPts val="177"/>
              </a:spcBef>
            </a:pPr>
            <a:r>
              <a:rPr sz="807" b="1">
                <a:solidFill>
                  <a:srgbClr val="454546"/>
                </a:solidFill>
                <a:latin typeface="HelveticaNeueLTPro-Blk"/>
                <a:cs typeface="HelveticaNeueLTPro-Blk"/>
              </a:rPr>
              <a:t>PANTONE </a:t>
            </a:r>
            <a:r>
              <a:rPr sz="807" b="1" spc="-12">
                <a:solidFill>
                  <a:srgbClr val="454546"/>
                </a:solidFill>
                <a:latin typeface="HelveticaNeueLTPro-Blk"/>
                <a:cs typeface="HelveticaNeueLTPro-Blk"/>
              </a:rPr>
              <a:t>108  </a:t>
            </a:r>
            <a:r>
              <a:rPr sz="807" b="1" spc="4">
                <a:solidFill>
                  <a:srgbClr val="454546"/>
                </a:solidFill>
                <a:latin typeface="HelveticaNeueLTPro-Blk"/>
                <a:cs typeface="HelveticaNeueLTPro-Blk"/>
              </a:rPr>
              <a:t>C:0 </a:t>
            </a:r>
            <a:r>
              <a:rPr sz="807" b="1" spc="8">
                <a:solidFill>
                  <a:srgbClr val="454546"/>
                </a:solidFill>
                <a:latin typeface="HelveticaNeueLTPro-Blk"/>
                <a:cs typeface="HelveticaNeueLTPro-Blk"/>
              </a:rPr>
              <a:t>M:0 </a:t>
            </a:r>
            <a:r>
              <a:rPr sz="807" b="1" spc="-20">
                <a:solidFill>
                  <a:srgbClr val="454546"/>
                </a:solidFill>
                <a:latin typeface="HelveticaNeueLTPro-Blk"/>
                <a:cs typeface="HelveticaNeueLTPro-Blk"/>
              </a:rPr>
              <a:t>Y:100</a:t>
            </a:r>
            <a:r>
              <a:rPr sz="807" b="1" spc="-69">
                <a:solidFill>
                  <a:srgbClr val="454546"/>
                </a:solidFill>
                <a:latin typeface="HelveticaNeueLTPro-Blk"/>
                <a:cs typeface="HelveticaNeueLTPro-Blk"/>
              </a:rPr>
              <a:t> </a:t>
            </a:r>
            <a:r>
              <a:rPr sz="807" b="1" spc="4">
                <a:solidFill>
                  <a:srgbClr val="454546"/>
                </a:solidFill>
                <a:latin typeface="HelveticaNeueLTPro-Blk"/>
                <a:cs typeface="HelveticaNeueLTPro-Blk"/>
              </a:rPr>
              <a:t>K:0  </a:t>
            </a:r>
            <a:r>
              <a:rPr sz="807" b="1" spc="8">
                <a:solidFill>
                  <a:srgbClr val="454546"/>
                </a:solidFill>
                <a:latin typeface="HelveticaNeueLTPro-Blk"/>
                <a:cs typeface="HelveticaNeueLTPro-Blk"/>
              </a:rPr>
              <a:t>R:255 </a:t>
            </a:r>
            <a:r>
              <a:rPr sz="807" b="1" spc="4">
                <a:solidFill>
                  <a:srgbClr val="454546"/>
                </a:solidFill>
                <a:latin typeface="HelveticaNeueLTPro-Blk"/>
                <a:cs typeface="HelveticaNeueLTPro-Blk"/>
              </a:rPr>
              <a:t>G:230</a:t>
            </a:r>
            <a:r>
              <a:rPr sz="807" b="1" spc="-40">
                <a:solidFill>
                  <a:srgbClr val="454546"/>
                </a:solidFill>
                <a:latin typeface="HelveticaNeueLTPro-Blk"/>
                <a:cs typeface="HelveticaNeueLTPro-Blk"/>
              </a:rPr>
              <a:t> </a:t>
            </a:r>
            <a:r>
              <a:rPr sz="807" b="1" spc="8">
                <a:solidFill>
                  <a:srgbClr val="454546"/>
                </a:solidFill>
                <a:latin typeface="HelveticaNeueLTPro-Blk"/>
                <a:cs typeface="HelveticaNeueLTPro-Blk"/>
              </a:rPr>
              <a:t>B:0</a:t>
            </a:r>
            <a:endParaRPr sz="807">
              <a:solidFill>
                <a:srgbClr val="454546"/>
              </a:solidFill>
              <a:latin typeface="HelveticaNeueLTPro-Blk"/>
              <a:cs typeface="HelveticaNeueLTPro-Blk"/>
            </a:endParaRPr>
          </a:p>
        </p:txBody>
      </p:sp>
      <p:sp>
        <p:nvSpPr>
          <p:cNvPr id="19" name="object 2">
            <a:extLst>
              <a:ext uri="{FF2B5EF4-FFF2-40B4-BE49-F238E27FC236}">
                <a16:creationId xmlns:a16="http://schemas.microsoft.com/office/drawing/2014/main" id="{D65B0A28-BEED-464F-B891-E16761BDB641}"/>
              </a:ext>
            </a:extLst>
          </p:cNvPr>
          <p:cNvSpPr txBox="1"/>
          <p:nvPr userDrawn="1"/>
        </p:nvSpPr>
        <p:spPr>
          <a:xfrm>
            <a:off x="6159911" y="285730"/>
            <a:ext cx="5443296" cy="1514407"/>
          </a:xfrm>
          <a:prstGeom prst="rect">
            <a:avLst/>
          </a:prstGeom>
        </p:spPr>
        <p:txBody>
          <a:bodyPr vert="horz" wrap="square" lIns="0" tIns="10241" rIns="0" bIns="0" rtlCol="0">
            <a:spAutoFit/>
          </a:bodyPr>
          <a:lstStyle/>
          <a:p>
            <a:pPr marL="10241" defTabSz="737354">
              <a:spcBef>
                <a:spcPts val="81"/>
              </a:spcBef>
            </a:pPr>
            <a:r>
              <a:rPr sz="968" b="1">
                <a:solidFill>
                  <a:srgbClr val="D43900"/>
                </a:solidFill>
                <a:latin typeface="HelveticaNeueLTPro-Hv"/>
                <a:cs typeface="HelveticaNeueLTPro-Hv"/>
              </a:rPr>
              <a:t>Primary</a:t>
            </a:r>
            <a:endParaRPr sz="968">
              <a:solidFill>
                <a:srgbClr val="D43900"/>
              </a:solidFill>
              <a:latin typeface="HelveticaNeueLTPro-Hv"/>
              <a:cs typeface="HelveticaNeueLTPro-Hv"/>
            </a:endParaRPr>
          </a:p>
          <a:p>
            <a:pPr marL="10241" marR="4097" defTabSz="737354">
              <a:lnSpc>
                <a:spcPct val="125000"/>
              </a:lnSpc>
              <a:spcAft>
                <a:spcPts val="484"/>
              </a:spcAft>
            </a:pPr>
            <a:r>
              <a:rPr sz="807" b="0" i="0" spc="-4">
                <a:solidFill>
                  <a:srgbClr val="454546"/>
                </a:solidFill>
                <a:latin typeface="HelveticaNeueLT Pro 55 Roman" panose="020B0604020202020204" pitchFamily="34" charset="77"/>
                <a:cs typeface="HelveticaNeueLTPro-Roman"/>
              </a:rPr>
              <a:t>This </a:t>
            </a:r>
            <a:r>
              <a:rPr sz="807" b="0" i="0" spc="-8">
                <a:solidFill>
                  <a:srgbClr val="454546"/>
                </a:solidFill>
                <a:latin typeface="HelveticaNeueLT Pro 55 Roman" panose="020B0604020202020204" pitchFamily="34" charset="77"/>
                <a:cs typeface="HelveticaNeueLTPro-Roman"/>
              </a:rPr>
              <a:t>palette </a:t>
            </a:r>
            <a:r>
              <a:rPr sz="807" b="0" i="0" spc="-4">
                <a:solidFill>
                  <a:srgbClr val="454546"/>
                </a:solidFill>
                <a:latin typeface="HelveticaNeueLT Pro 55 Roman" panose="020B0604020202020204" pitchFamily="34" charset="77"/>
                <a:cs typeface="HelveticaNeueLTPro-Roman"/>
              </a:rPr>
              <a:t>consists </a:t>
            </a:r>
            <a:r>
              <a:rPr sz="807" b="0" i="0" spc="-8">
                <a:solidFill>
                  <a:srgbClr val="454546"/>
                </a:solidFill>
                <a:latin typeface="HelveticaNeueLT Pro 55 Roman" panose="020B0604020202020204" pitchFamily="34" charset="77"/>
                <a:cs typeface="HelveticaNeueLTPro-Roman"/>
              </a:rPr>
              <a:t>of </a:t>
            </a:r>
            <a:r>
              <a:rPr sz="807" b="0" i="0" spc="-12">
                <a:solidFill>
                  <a:srgbClr val="454546"/>
                </a:solidFill>
                <a:latin typeface="HelveticaNeueLT Pro 55 Roman" panose="020B0604020202020204" pitchFamily="34" charset="77"/>
                <a:cs typeface="HelveticaNeueLTPro-Roman"/>
              </a:rPr>
              <a:t>yellows </a:t>
            </a:r>
            <a:r>
              <a:rPr sz="807" b="0" i="0" spc="-4">
                <a:solidFill>
                  <a:srgbClr val="454546"/>
                </a:solidFill>
                <a:latin typeface="HelveticaNeueLT Pro 55 Roman" panose="020B0604020202020204" pitchFamily="34" charset="77"/>
                <a:cs typeface="HelveticaNeueLTPro-Roman"/>
              </a:rPr>
              <a:t>and oranges, which </a:t>
            </a:r>
            <a:r>
              <a:rPr sz="807" b="0" i="0" spc="-12">
                <a:solidFill>
                  <a:srgbClr val="454546"/>
                </a:solidFill>
                <a:latin typeface="HelveticaNeueLT Pro 55 Roman" panose="020B0604020202020204" pitchFamily="34" charset="77"/>
                <a:cs typeface="HelveticaNeueLTPro-Roman"/>
              </a:rPr>
              <a:t>radiate </a:t>
            </a:r>
            <a:r>
              <a:rPr sz="807" b="0" i="0" spc="-8">
                <a:solidFill>
                  <a:srgbClr val="454546"/>
                </a:solidFill>
                <a:latin typeface="HelveticaNeueLT Pro 55 Roman" panose="020B0604020202020204" pitchFamily="34" charset="77"/>
                <a:cs typeface="HelveticaNeueLTPro-Roman"/>
              </a:rPr>
              <a:t>ambition, </a:t>
            </a:r>
            <a:r>
              <a:rPr sz="807" b="0" i="0" spc="-12">
                <a:solidFill>
                  <a:srgbClr val="454546"/>
                </a:solidFill>
                <a:latin typeface="HelveticaNeueLT Pro 55 Roman" panose="020B0604020202020204" pitchFamily="34" charset="77"/>
                <a:cs typeface="HelveticaNeueLTPro-Roman"/>
              </a:rPr>
              <a:t>energy, </a:t>
            </a:r>
            <a:r>
              <a:rPr sz="807" b="0" i="0" spc="-8">
                <a:solidFill>
                  <a:srgbClr val="454546"/>
                </a:solidFill>
                <a:latin typeface="HelveticaNeueLT Pro 55 Roman" panose="020B0604020202020204" pitchFamily="34" charset="77"/>
                <a:cs typeface="HelveticaNeueLTPro-Roman"/>
              </a:rPr>
              <a:t>warmth, </a:t>
            </a:r>
            <a:r>
              <a:rPr sz="807" b="0" i="0" spc="-4">
                <a:solidFill>
                  <a:srgbClr val="454546"/>
                </a:solidFill>
                <a:latin typeface="HelveticaNeueLT Pro 55 Roman" panose="020B0604020202020204" pitchFamily="34" charset="77"/>
                <a:cs typeface="HelveticaNeueLTPro-Roman"/>
              </a:rPr>
              <a:t>passion and </a:t>
            </a:r>
            <a:r>
              <a:rPr sz="807" b="0" i="0" spc="-12">
                <a:solidFill>
                  <a:srgbClr val="454546"/>
                </a:solidFill>
                <a:latin typeface="HelveticaNeueLT Pro 55 Roman" panose="020B0604020202020204" pitchFamily="34" charset="77"/>
                <a:cs typeface="HelveticaNeueLTPro-Roman"/>
              </a:rPr>
              <a:t>originality. </a:t>
            </a:r>
            <a:br>
              <a:rPr lang="en-GB" sz="807" b="0" i="0" spc="-12">
                <a:solidFill>
                  <a:srgbClr val="454546"/>
                </a:solidFill>
                <a:latin typeface="HelveticaNeueLT Pro 55 Roman" panose="020B0604020202020204" pitchFamily="34" charset="77"/>
                <a:cs typeface="HelveticaNeueLTPro-Roman"/>
              </a:rPr>
            </a:br>
            <a:r>
              <a:rPr sz="807" b="0" i="0" spc="-32">
                <a:solidFill>
                  <a:srgbClr val="454546"/>
                </a:solidFill>
                <a:latin typeface="HelveticaNeueLT Pro 55 Roman" panose="020B0604020202020204" pitchFamily="34" charset="77"/>
                <a:cs typeface="HelveticaNeueLTPro-Roman"/>
              </a:rPr>
              <a:t>You </a:t>
            </a:r>
            <a:r>
              <a:rPr sz="807" b="0" i="0">
                <a:solidFill>
                  <a:srgbClr val="454546"/>
                </a:solidFill>
                <a:latin typeface="HelveticaNeueLT Pro 55 Roman" panose="020B0604020202020204" pitchFamily="34" charset="77"/>
                <a:cs typeface="HelveticaNeueLTPro-Roman"/>
              </a:rPr>
              <a:t>can </a:t>
            </a:r>
            <a:r>
              <a:rPr sz="807" b="0" i="0" spc="-4">
                <a:solidFill>
                  <a:srgbClr val="454546"/>
                </a:solidFill>
                <a:latin typeface="HelveticaNeueLT Pro 55 Roman" panose="020B0604020202020204" pitchFamily="34" charset="77"/>
                <a:cs typeface="HelveticaNeueLTPro-Roman"/>
              </a:rPr>
              <a:t>use </a:t>
            </a:r>
            <a:r>
              <a:rPr sz="807" b="0" i="0">
                <a:solidFill>
                  <a:srgbClr val="454546"/>
                </a:solidFill>
                <a:latin typeface="HelveticaNeueLT Pro 55 Roman" panose="020B0604020202020204" pitchFamily="34" charset="77"/>
                <a:cs typeface="HelveticaNeueLTPro-Roman"/>
              </a:rPr>
              <a:t>a </a:t>
            </a:r>
            <a:r>
              <a:rPr sz="807" b="0" i="0" spc="-8">
                <a:solidFill>
                  <a:srgbClr val="454546"/>
                </a:solidFill>
                <a:latin typeface="HelveticaNeueLT Pro 55 Roman" panose="020B0604020202020204" pitchFamily="34" charset="77"/>
                <a:cs typeface="HelveticaNeueLTPro-Roman"/>
              </a:rPr>
              <a:t>gradient of </a:t>
            </a:r>
            <a:r>
              <a:rPr sz="807" b="0" i="0" spc="-4">
                <a:solidFill>
                  <a:srgbClr val="454546"/>
                </a:solidFill>
                <a:latin typeface="HelveticaNeueLT Pro 55 Roman" panose="020B0604020202020204" pitchFamily="34" charset="77"/>
                <a:cs typeface="HelveticaNeueLTPro-Roman"/>
              </a:rPr>
              <a:t>these colours </a:t>
            </a:r>
            <a:r>
              <a:rPr sz="807" b="0" i="0">
                <a:solidFill>
                  <a:srgbClr val="454546"/>
                </a:solidFill>
                <a:latin typeface="HelveticaNeueLT Pro 55 Roman" panose="020B0604020202020204" pitchFamily="34" charset="77"/>
                <a:cs typeface="HelveticaNeueLTPro-Roman"/>
              </a:rPr>
              <a:t>as a</a:t>
            </a:r>
            <a:r>
              <a:rPr sz="807" b="0" i="0" spc="20">
                <a:solidFill>
                  <a:srgbClr val="454546"/>
                </a:solidFill>
                <a:latin typeface="HelveticaNeueLT Pro 55 Roman" panose="020B0604020202020204" pitchFamily="34" charset="77"/>
                <a:cs typeface="HelveticaNeueLTPro-Roman"/>
              </a:rPr>
              <a:t> </a:t>
            </a:r>
            <a:r>
              <a:rPr sz="807" b="0" i="0" spc="-8">
                <a:solidFill>
                  <a:srgbClr val="454546"/>
                </a:solidFill>
                <a:latin typeface="HelveticaNeueLT Pro 55 Roman" panose="020B0604020202020204" pitchFamily="34" charset="77"/>
                <a:cs typeface="HelveticaNeueLTPro-Roman"/>
              </a:rPr>
              <a:t>background.</a:t>
            </a:r>
            <a:endParaRPr lang="en-GB" sz="807" b="0" i="0" spc="-8">
              <a:solidFill>
                <a:srgbClr val="454546"/>
              </a:solidFill>
              <a:latin typeface="HelveticaNeueLT Pro 55 Roman" panose="020B0604020202020204" pitchFamily="34" charset="77"/>
              <a:cs typeface="HelveticaNeueLTPro-Roman"/>
            </a:endParaRPr>
          </a:p>
          <a:p>
            <a:pPr marL="10241" defTabSz="737354"/>
            <a:r>
              <a:rPr lang="en-GB" sz="968" b="1">
                <a:solidFill>
                  <a:srgbClr val="D43900"/>
                </a:solidFill>
                <a:latin typeface="HelveticaNeueLTPro-Hv"/>
                <a:cs typeface="HelveticaNeueLTPro-Hv"/>
              </a:rPr>
              <a:t>Complementary</a:t>
            </a:r>
            <a:endParaRPr lang="en-GB" sz="968">
              <a:solidFill>
                <a:srgbClr val="D43900"/>
              </a:solidFill>
              <a:latin typeface="HelveticaNeueLTPro-Hv"/>
              <a:cs typeface="HelveticaNeueLTPro-Hv"/>
            </a:endParaRPr>
          </a:p>
          <a:p>
            <a:pPr marL="10241" marR="4097" defTabSz="737354">
              <a:lnSpc>
                <a:spcPct val="125000"/>
              </a:lnSpc>
              <a:spcAft>
                <a:spcPts val="484"/>
              </a:spcAft>
            </a:pPr>
            <a:r>
              <a:rPr lang="en-GB" sz="807" spc="-8">
                <a:solidFill>
                  <a:srgbClr val="454546"/>
                </a:solidFill>
                <a:latin typeface="HelveticaNeueLTPro-Roman"/>
                <a:cs typeface="HelveticaNeueLTPro-Roman"/>
              </a:rPr>
              <a:t>Consisting of </a:t>
            </a:r>
            <a:r>
              <a:rPr lang="en-GB" sz="807">
                <a:solidFill>
                  <a:srgbClr val="454546"/>
                </a:solidFill>
                <a:latin typeface="HelveticaNeueLTPro-Roman"/>
                <a:cs typeface="HelveticaNeueLTPro-Roman"/>
              </a:rPr>
              <a:t>a secondary </a:t>
            </a:r>
            <a:r>
              <a:rPr lang="en-GB" sz="807" spc="-4">
                <a:solidFill>
                  <a:srgbClr val="454546"/>
                </a:solidFill>
                <a:latin typeface="HelveticaNeueLTPro-Roman"/>
                <a:cs typeface="HelveticaNeueLTPro-Roman"/>
              </a:rPr>
              <a:t>and </a:t>
            </a:r>
            <a:r>
              <a:rPr lang="en-GB" sz="807">
                <a:solidFill>
                  <a:srgbClr val="454546"/>
                </a:solidFill>
                <a:latin typeface="HelveticaNeueLTPro-Roman"/>
                <a:cs typeface="HelveticaNeueLTPro-Roman"/>
              </a:rPr>
              <a:t>tertiary </a:t>
            </a:r>
            <a:r>
              <a:rPr lang="en-GB" sz="807" spc="-8">
                <a:solidFill>
                  <a:srgbClr val="454546"/>
                </a:solidFill>
                <a:latin typeface="HelveticaNeueLTPro-Roman"/>
                <a:cs typeface="HelveticaNeueLTPro-Roman"/>
              </a:rPr>
              <a:t>palette. </a:t>
            </a:r>
            <a:r>
              <a:rPr lang="en-GB" sz="807" spc="-4">
                <a:solidFill>
                  <a:srgbClr val="454546"/>
                </a:solidFill>
                <a:latin typeface="HelveticaNeueLTPro-Roman"/>
                <a:cs typeface="HelveticaNeueLTPro-Roman"/>
              </a:rPr>
              <a:t>This </a:t>
            </a:r>
            <a:r>
              <a:rPr lang="en-GB" sz="807" spc="-8">
                <a:solidFill>
                  <a:srgbClr val="454546"/>
                </a:solidFill>
                <a:latin typeface="HelveticaNeueLTPro-Roman"/>
                <a:cs typeface="HelveticaNeueLTPro-Roman"/>
              </a:rPr>
              <a:t>palette </a:t>
            </a:r>
            <a:r>
              <a:rPr lang="en-GB" sz="807" spc="-4">
                <a:solidFill>
                  <a:srgbClr val="454546"/>
                </a:solidFill>
                <a:latin typeface="HelveticaNeueLTPro-Roman"/>
                <a:cs typeface="HelveticaNeueLTPro-Roman"/>
              </a:rPr>
              <a:t>is  designed </a:t>
            </a:r>
            <a:r>
              <a:rPr lang="en-GB" sz="807" spc="-12">
                <a:solidFill>
                  <a:srgbClr val="454546"/>
                </a:solidFill>
                <a:latin typeface="HelveticaNeueLTPro-Roman"/>
                <a:cs typeface="HelveticaNeueLTPro-Roman"/>
              </a:rPr>
              <a:t>to </a:t>
            </a:r>
            <a:r>
              <a:rPr lang="en-GB" sz="807">
                <a:solidFill>
                  <a:srgbClr val="454546"/>
                </a:solidFill>
                <a:latin typeface="HelveticaNeueLTPro-Roman"/>
                <a:cs typeface="HelveticaNeueLTPro-Roman"/>
              </a:rPr>
              <a:t>support </a:t>
            </a:r>
            <a:r>
              <a:rPr lang="en-GB" sz="807" spc="-8">
                <a:solidFill>
                  <a:srgbClr val="454546"/>
                </a:solidFill>
                <a:latin typeface="HelveticaNeueLTPro-Roman"/>
                <a:cs typeface="HelveticaNeueLTPro-Roman"/>
              </a:rPr>
              <a:t>the </a:t>
            </a:r>
            <a:r>
              <a:rPr lang="en-GB" sz="807">
                <a:solidFill>
                  <a:srgbClr val="454546"/>
                </a:solidFill>
                <a:latin typeface="HelveticaNeueLTPro-Roman"/>
                <a:cs typeface="HelveticaNeueLTPro-Roman"/>
              </a:rPr>
              <a:t>primary </a:t>
            </a:r>
            <a:r>
              <a:rPr lang="en-GB" sz="807" spc="-4">
                <a:solidFill>
                  <a:srgbClr val="454546"/>
                </a:solidFill>
                <a:latin typeface="HelveticaNeueLTPro-Roman"/>
                <a:cs typeface="HelveticaNeueLTPro-Roman"/>
              </a:rPr>
              <a:t>colours. Ideal if </a:t>
            </a:r>
            <a:r>
              <a:rPr lang="en-GB" sz="807" spc="-8">
                <a:solidFill>
                  <a:srgbClr val="454546"/>
                </a:solidFill>
                <a:latin typeface="HelveticaNeueLTPro-Roman"/>
                <a:cs typeface="HelveticaNeueLTPro-Roman"/>
              </a:rPr>
              <a:t>communication </a:t>
            </a:r>
            <a:r>
              <a:rPr lang="en-GB" sz="807">
                <a:solidFill>
                  <a:srgbClr val="454546"/>
                </a:solidFill>
                <a:latin typeface="HelveticaNeueLTPro-Roman"/>
                <a:cs typeface="HelveticaNeueLTPro-Roman"/>
              </a:rPr>
              <a:t>needs further </a:t>
            </a:r>
            <a:r>
              <a:rPr lang="en-GB" sz="807" spc="-4">
                <a:solidFill>
                  <a:srgbClr val="454546"/>
                </a:solidFill>
                <a:latin typeface="HelveticaNeueLTPro-Roman"/>
                <a:cs typeface="HelveticaNeueLTPro-Roman"/>
              </a:rPr>
              <a:t>stand out. </a:t>
            </a:r>
            <a:r>
              <a:rPr lang="en-GB" sz="807">
                <a:solidFill>
                  <a:srgbClr val="454546"/>
                </a:solidFill>
                <a:latin typeface="HelveticaNeueLTPro-Roman"/>
                <a:cs typeface="HelveticaNeueLTPro-Roman"/>
              </a:rPr>
              <a:t>These </a:t>
            </a:r>
            <a:r>
              <a:rPr lang="en-GB" sz="807" spc="-4">
                <a:solidFill>
                  <a:srgbClr val="454546"/>
                </a:solidFill>
                <a:latin typeface="HelveticaNeueLTPro-Roman"/>
                <a:cs typeface="HelveticaNeueLTPro-Roman"/>
              </a:rPr>
              <a:t>colours are also designed </a:t>
            </a:r>
            <a:r>
              <a:rPr lang="en-GB" sz="807" spc="-8">
                <a:solidFill>
                  <a:srgbClr val="454546"/>
                </a:solidFill>
                <a:latin typeface="HelveticaNeueLTPro-Roman"/>
                <a:cs typeface="HelveticaNeueLTPro-Roman"/>
              </a:rPr>
              <a:t>with </a:t>
            </a:r>
            <a:r>
              <a:rPr lang="en-GB" sz="807">
                <a:solidFill>
                  <a:srgbClr val="454546"/>
                </a:solidFill>
                <a:latin typeface="HelveticaNeueLTPro-Roman"/>
                <a:cs typeface="HelveticaNeueLTPro-Roman"/>
              </a:rPr>
              <a:t>charts </a:t>
            </a:r>
            <a:r>
              <a:rPr lang="en-GB" sz="807" spc="-4">
                <a:solidFill>
                  <a:srgbClr val="454546"/>
                </a:solidFill>
                <a:latin typeface="HelveticaNeueLTPro-Roman"/>
                <a:cs typeface="HelveticaNeueLTPro-Roman"/>
              </a:rPr>
              <a:t>and colour </a:t>
            </a:r>
            <a:r>
              <a:rPr lang="en-GB" sz="807" spc="-8">
                <a:solidFill>
                  <a:srgbClr val="454546"/>
                </a:solidFill>
                <a:latin typeface="HelveticaNeueLTPro-Roman"/>
                <a:cs typeface="HelveticaNeueLTPro-Roman"/>
              </a:rPr>
              <a:t>coordinating </a:t>
            </a:r>
            <a:r>
              <a:rPr lang="en-GB" sz="807" spc="-4">
                <a:solidFill>
                  <a:srgbClr val="454546"/>
                </a:solidFill>
                <a:latin typeface="HelveticaNeueLTPro-Roman"/>
                <a:cs typeface="HelveticaNeueLTPro-Roman"/>
              </a:rPr>
              <a:t>in</a:t>
            </a:r>
            <a:r>
              <a:rPr lang="en-GB" sz="807" spc="8">
                <a:solidFill>
                  <a:srgbClr val="454546"/>
                </a:solidFill>
                <a:latin typeface="HelveticaNeueLTPro-Roman"/>
                <a:cs typeface="HelveticaNeueLTPro-Roman"/>
              </a:rPr>
              <a:t> </a:t>
            </a:r>
            <a:r>
              <a:rPr lang="en-GB" sz="807" spc="-8">
                <a:solidFill>
                  <a:srgbClr val="454546"/>
                </a:solidFill>
                <a:latin typeface="HelveticaNeueLTPro-Roman"/>
                <a:cs typeface="HelveticaNeueLTPro-Roman"/>
              </a:rPr>
              <a:t>mind.</a:t>
            </a:r>
          </a:p>
          <a:p>
            <a:pPr marL="10241" defTabSz="737354">
              <a:spcBef>
                <a:spcPts val="81"/>
              </a:spcBef>
            </a:pPr>
            <a:r>
              <a:rPr lang="en-GB" sz="968" b="1" spc="-4">
                <a:solidFill>
                  <a:srgbClr val="D43900"/>
                </a:solidFill>
                <a:latin typeface="HelveticaNeueLTPro-Hv"/>
                <a:cs typeface="HelveticaNeueLTPro-Hv"/>
              </a:rPr>
              <a:t>Note</a:t>
            </a:r>
            <a:endParaRPr lang="en-GB" sz="968">
              <a:solidFill>
                <a:srgbClr val="D43900"/>
              </a:solidFill>
              <a:latin typeface="HelveticaNeueLTPro-Hv"/>
              <a:cs typeface="HelveticaNeueLTPro-Hv"/>
            </a:endParaRPr>
          </a:p>
          <a:p>
            <a:pPr marL="10241" marR="4097" defTabSz="737354">
              <a:lnSpc>
                <a:spcPct val="125000"/>
              </a:lnSpc>
            </a:pPr>
            <a:r>
              <a:rPr lang="en-GB" sz="807" spc="-4">
                <a:solidFill>
                  <a:srgbClr val="454546"/>
                </a:solidFill>
                <a:latin typeface="HelveticaNeueLTPro-Roman"/>
                <a:cs typeface="HelveticaNeueLTPro-Roman"/>
              </a:rPr>
              <a:t>When using </a:t>
            </a:r>
            <a:r>
              <a:rPr lang="en-GB" sz="807" spc="-8">
                <a:solidFill>
                  <a:srgbClr val="454546"/>
                </a:solidFill>
                <a:latin typeface="HelveticaNeueLTPro-Roman"/>
                <a:cs typeface="HelveticaNeueLTPro-Roman"/>
              </a:rPr>
              <a:t>the </a:t>
            </a:r>
            <a:r>
              <a:rPr lang="en-GB" sz="807" spc="-4">
                <a:solidFill>
                  <a:srgbClr val="454546"/>
                </a:solidFill>
                <a:latin typeface="HelveticaNeueLTPro-Roman"/>
                <a:cs typeface="HelveticaNeueLTPro-Roman"/>
              </a:rPr>
              <a:t>colour </a:t>
            </a:r>
            <a:r>
              <a:rPr lang="en-GB" sz="807" spc="-8">
                <a:solidFill>
                  <a:srgbClr val="454546"/>
                </a:solidFill>
                <a:latin typeface="HelveticaNeueLTPro-Roman"/>
                <a:cs typeface="HelveticaNeueLTPro-Roman"/>
              </a:rPr>
              <a:t>palette, refer </a:t>
            </a:r>
            <a:r>
              <a:rPr lang="en-GB" sz="807" spc="-12">
                <a:solidFill>
                  <a:srgbClr val="454546"/>
                </a:solidFill>
                <a:latin typeface="HelveticaNeueLTPro-Roman"/>
                <a:cs typeface="HelveticaNeueLTPro-Roman"/>
              </a:rPr>
              <a:t>to </a:t>
            </a:r>
            <a:r>
              <a:rPr lang="en-GB" sz="807" spc="-8">
                <a:solidFill>
                  <a:srgbClr val="454546"/>
                </a:solidFill>
                <a:latin typeface="HelveticaNeueLTPro-Roman"/>
                <a:cs typeface="HelveticaNeueLTPro-Roman"/>
              </a:rPr>
              <a:t>the templates provided  </a:t>
            </a:r>
            <a:r>
              <a:rPr lang="en-GB" sz="807" spc="-4">
                <a:solidFill>
                  <a:srgbClr val="454546"/>
                </a:solidFill>
                <a:latin typeface="HelveticaNeueLTPro-Roman"/>
                <a:cs typeface="HelveticaNeueLTPro-Roman"/>
              </a:rPr>
              <a:t>and </a:t>
            </a:r>
            <a:r>
              <a:rPr lang="en-GB" sz="807">
                <a:solidFill>
                  <a:srgbClr val="454546"/>
                </a:solidFill>
                <a:latin typeface="HelveticaNeueLTPro-Roman"/>
                <a:cs typeface="HelveticaNeueLTPro-Roman"/>
              </a:rPr>
              <a:t>be </a:t>
            </a:r>
            <a:r>
              <a:rPr lang="en-GB" sz="807" spc="-8">
                <a:solidFill>
                  <a:srgbClr val="454546"/>
                </a:solidFill>
                <a:latin typeface="HelveticaNeueLTPro-Roman"/>
                <a:cs typeface="HelveticaNeueLTPro-Roman"/>
              </a:rPr>
              <a:t>mindful of </a:t>
            </a:r>
            <a:r>
              <a:rPr lang="en-GB" sz="807" spc="-4">
                <a:solidFill>
                  <a:srgbClr val="454546"/>
                </a:solidFill>
                <a:latin typeface="HelveticaNeueLTPro-Roman"/>
                <a:cs typeface="HelveticaNeueLTPro-Roman"/>
              </a:rPr>
              <a:t>using </a:t>
            </a:r>
            <a:r>
              <a:rPr lang="en-GB" sz="807" spc="-8">
                <a:solidFill>
                  <a:srgbClr val="454546"/>
                </a:solidFill>
                <a:latin typeface="HelveticaNeueLTPro-Roman"/>
                <a:cs typeface="HelveticaNeueLTPro-Roman"/>
              </a:rPr>
              <a:t>too many </a:t>
            </a:r>
            <a:r>
              <a:rPr lang="en-GB" sz="807" spc="-4">
                <a:solidFill>
                  <a:srgbClr val="454546"/>
                </a:solidFill>
                <a:latin typeface="HelveticaNeueLTPro-Roman"/>
                <a:cs typeface="HelveticaNeueLTPro-Roman"/>
              </a:rPr>
              <a:t>colours on one </a:t>
            </a:r>
            <a:br>
              <a:rPr lang="en-GB" sz="807" spc="-4">
                <a:solidFill>
                  <a:srgbClr val="454546"/>
                </a:solidFill>
                <a:latin typeface="HelveticaNeueLTPro-Roman"/>
                <a:cs typeface="HelveticaNeueLTPro-Roman"/>
              </a:rPr>
            </a:br>
            <a:r>
              <a:rPr lang="en-GB" sz="807" spc="-4">
                <a:solidFill>
                  <a:srgbClr val="454546"/>
                </a:solidFill>
                <a:latin typeface="HelveticaNeueLTPro-Roman"/>
                <a:cs typeface="HelveticaNeueLTPro-Roman"/>
              </a:rPr>
              <a:t>piece </a:t>
            </a:r>
            <a:r>
              <a:rPr lang="en-GB" sz="807" spc="-8">
                <a:solidFill>
                  <a:srgbClr val="454546"/>
                </a:solidFill>
                <a:latin typeface="HelveticaNeueLTPro-Roman"/>
                <a:cs typeface="HelveticaNeueLTPro-Roman"/>
              </a:rPr>
              <a:t>of communication. </a:t>
            </a:r>
            <a:r>
              <a:rPr lang="en-GB" sz="807" spc="-12">
                <a:solidFill>
                  <a:srgbClr val="454546"/>
                </a:solidFill>
                <a:latin typeface="HelveticaNeueLTPro-Roman"/>
                <a:cs typeface="HelveticaNeueLTPro-Roman"/>
              </a:rPr>
              <a:t>Make </a:t>
            </a:r>
            <a:r>
              <a:rPr lang="en-GB" sz="807" spc="-4">
                <a:solidFill>
                  <a:srgbClr val="454546"/>
                </a:solidFill>
                <a:latin typeface="HelveticaNeueLTPro-Roman"/>
                <a:cs typeface="HelveticaNeueLTPro-Roman"/>
              </a:rPr>
              <a:t>sure </a:t>
            </a:r>
            <a:r>
              <a:rPr lang="en-GB" sz="807" spc="-8">
                <a:solidFill>
                  <a:srgbClr val="454546"/>
                </a:solidFill>
                <a:latin typeface="HelveticaNeueLTPro-Roman"/>
                <a:cs typeface="HelveticaNeueLTPro-Roman"/>
              </a:rPr>
              <a:t>the copy </a:t>
            </a:r>
            <a:r>
              <a:rPr lang="en-GB" sz="807" spc="-4">
                <a:solidFill>
                  <a:srgbClr val="454546"/>
                </a:solidFill>
                <a:latin typeface="HelveticaNeueLTPro-Roman"/>
                <a:cs typeface="HelveticaNeueLTPro-Roman"/>
              </a:rPr>
              <a:t>and </a:t>
            </a:r>
            <a:r>
              <a:rPr lang="en-GB" sz="807">
                <a:solidFill>
                  <a:srgbClr val="454546"/>
                </a:solidFill>
                <a:latin typeface="HelveticaNeueLTPro-Roman"/>
                <a:cs typeface="HelveticaNeueLTPro-Roman"/>
              </a:rPr>
              <a:t>imagery </a:t>
            </a:r>
            <a:r>
              <a:rPr lang="en-GB" sz="807" spc="-4">
                <a:solidFill>
                  <a:srgbClr val="454546"/>
                </a:solidFill>
                <a:latin typeface="HelveticaNeueLTPro-Roman"/>
                <a:cs typeface="HelveticaNeueLTPro-Roman"/>
              </a:rPr>
              <a:t>are </a:t>
            </a:r>
            <a:r>
              <a:rPr lang="en-GB" sz="807" spc="-8">
                <a:solidFill>
                  <a:srgbClr val="454546"/>
                </a:solidFill>
                <a:latin typeface="HelveticaNeueLTPro-Roman"/>
                <a:cs typeface="HelveticaNeueLTPro-Roman"/>
              </a:rPr>
              <a:t>legible </a:t>
            </a:r>
            <a:r>
              <a:rPr lang="en-GB" sz="807" spc="-4">
                <a:solidFill>
                  <a:srgbClr val="454546"/>
                </a:solidFill>
                <a:latin typeface="HelveticaNeueLTPro-Roman"/>
                <a:cs typeface="HelveticaNeueLTPro-Roman"/>
              </a:rPr>
              <a:t>and </a:t>
            </a:r>
            <a:r>
              <a:rPr lang="en-GB" sz="807" spc="-8">
                <a:solidFill>
                  <a:srgbClr val="454546"/>
                </a:solidFill>
                <a:latin typeface="HelveticaNeueLTPro-Roman"/>
                <a:cs typeface="HelveticaNeueLTPro-Roman"/>
              </a:rPr>
              <a:t>that </a:t>
            </a:r>
            <a:r>
              <a:rPr lang="en-GB" sz="807" spc="-4">
                <a:solidFill>
                  <a:srgbClr val="454546"/>
                </a:solidFill>
                <a:latin typeface="HelveticaNeueLTPro-Roman"/>
                <a:cs typeface="HelveticaNeueLTPro-Roman"/>
              </a:rPr>
              <a:t>colours are used</a:t>
            </a:r>
            <a:r>
              <a:rPr lang="en-GB" sz="807" spc="16">
                <a:solidFill>
                  <a:srgbClr val="454546"/>
                </a:solidFill>
                <a:latin typeface="HelveticaNeueLTPro-Roman"/>
                <a:cs typeface="HelveticaNeueLTPro-Roman"/>
              </a:rPr>
              <a:t> </a:t>
            </a:r>
            <a:r>
              <a:rPr lang="en-GB" sz="807" spc="-12">
                <a:solidFill>
                  <a:srgbClr val="454546"/>
                </a:solidFill>
                <a:latin typeface="HelveticaNeueLTPro-Roman"/>
                <a:cs typeface="HelveticaNeueLTPro-Roman"/>
              </a:rPr>
              <a:t>sparingly.</a:t>
            </a:r>
            <a:endParaRPr lang="en-GB" sz="807">
              <a:solidFill>
                <a:srgbClr val="454546"/>
              </a:solidFill>
              <a:latin typeface="HelveticaNeueLTPro-Roman"/>
              <a:cs typeface="HelveticaNeueLTPro-Roman"/>
            </a:endParaRPr>
          </a:p>
        </p:txBody>
      </p:sp>
      <p:sp>
        <p:nvSpPr>
          <p:cNvPr id="20" name="Rectangle 19">
            <a:extLst>
              <a:ext uri="{FF2B5EF4-FFF2-40B4-BE49-F238E27FC236}">
                <a16:creationId xmlns:a16="http://schemas.microsoft.com/office/drawing/2014/main" id="{1A785225-9A48-D846-BA65-07C0DF0D6E51}"/>
              </a:ext>
            </a:extLst>
          </p:cNvPr>
          <p:cNvSpPr/>
          <p:nvPr userDrawn="1"/>
        </p:nvSpPr>
        <p:spPr>
          <a:xfrm>
            <a:off x="6096000" y="1918695"/>
            <a:ext cx="579646" cy="216534"/>
          </a:xfrm>
          <a:prstGeom prst="rect">
            <a:avLst/>
          </a:prstGeom>
        </p:spPr>
        <p:txBody>
          <a:bodyPr wrap="none">
            <a:spAutoFit/>
          </a:bodyPr>
          <a:lstStyle/>
          <a:p>
            <a:pPr marL="10241" defTabSz="737354">
              <a:spcBef>
                <a:spcPts val="81"/>
              </a:spcBef>
            </a:pPr>
            <a:r>
              <a:rPr lang="en-GB" sz="807" b="1" i="0">
                <a:solidFill>
                  <a:srgbClr val="D43900"/>
                </a:solidFill>
                <a:latin typeface="HelveticaNeueLT Pro 55 Roman" panose="020B0604020202020204" pitchFamily="34" charset="77"/>
                <a:cs typeface="HelveticaNeueLTPro-Hv"/>
              </a:rPr>
              <a:t>Primary</a:t>
            </a:r>
          </a:p>
        </p:txBody>
      </p:sp>
      <p:sp>
        <p:nvSpPr>
          <p:cNvPr id="22" name="Rectangle 21">
            <a:extLst>
              <a:ext uri="{FF2B5EF4-FFF2-40B4-BE49-F238E27FC236}">
                <a16:creationId xmlns:a16="http://schemas.microsoft.com/office/drawing/2014/main" id="{80EBBE67-735C-BC45-9397-22C2FACEDCE8}"/>
              </a:ext>
            </a:extLst>
          </p:cNvPr>
          <p:cNvSpPr/>
          <p:nvPr userDrawn="1"/>
        </p:nvSpPr>
        <p:spPr>
          <a:xfrm>
            <a:off x="8885406" y="1912955"/>
            <a:ext cx="973985" cy="216534"/>
          </a:xfrm>
          <a:prstGeom prst="rect">
            <a:avLst/>
          </a:prstGeom>
        </p:spPr>
        <p:txBody>
          <a:bodyPr wrap="none">
            <a:spAutoFit/>
          </a:bodyPr>
          <a:lstStyle/>
          <a:p>
            <a:pPr marL="10241" defTabSz="737354">
              <a:spcBef>
                <a:spcPts val="81"/>
              </a:spcBef>
            </a:pPr>
            <a:r>
              <a:rPr lang="en-GB" sz="807" b="1" i="0">
                <a:solidFill>
                  <a:srgbClr val="D43900"/>
                </a:solidFill>
                <a:latin typeface="HelveticaNeueLT Pro 55 Roman" panose="020B0604020202020204" pitchFamily="34" charset="77"/>
                <a:cs typeface="HelveticaNeueLTPro-Hv"/>
              </a:rPr>
              <a:t>Complementary</a:t>
            </a:r>
          </a:p>
        </p:txBody>
      </p:sp>
      <p:sp>
        <p:nvSpPr>
          <p:cNvPr id="23" name="Title 2">
            <a:extLst>
              <a:ext uri="{FF2B5EF4-FFF2-40B4-BE49-F238E27FC236}">
                <a16:creationId xmlns:a16="http://schemas.microsoft.com/office/drawing/2014/main" id="{705249DA-C75A-454C-80D2-291C9ADA6187}"/>
              </a:ext>
            </a:extLst>
          </p:cNvPr>
          <p:cNvSpPr txBox="1">
            <a:spLocks/>
          </p:cNvSpPr>
          <p:nvPr userDrawn="1"/>
        </p:nvSpPr>
        <p:spPr>
          <a:xfrm>
            <a:off x="552150" y="1158466"/>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36"/>
            <a:r>
              <a:rPr lang="en-GB" sz="2500">
                <a:solidFill>
                  <a:srgbClr val="D43900"/>
                </a:solidFill>
                <a:latin typeface="HelveticaNeueLT Pro 55 Roman" panose="020B0604020202020204" pitchFamily="34" charset="77"/>
              </a:rPr>
              <a:t>Title Slide Header</a:t>
            </a:r>
          </a:p>
          <a:p>
            <a:pPr defTabSz="737336"/>
            <a:r>
              <a:rPr lang="en-US" sz="900">
                <a:solidFill>
                  <a:srgbClr val="454546"/>
                </a:solidFill>
                <a:latin typeface="HelveticaNeueLT Pro 55 Roman" panose="020B0604020202020204" pitchFamily="34" charset="77"/>
              </a:rPr>
              <a:t>Helvetica Neue Lt Pro (Roman) – 25pt</a:t>
            </a:r>
          </a:p>
        </p:txBody>
      </p:sp>
      <p:sp>
        <p:nvSpPr>
          <p:cNvPr id="24" name="Text Placeholder 3">
            <a:extLst>
              <a:ext uri="{FF2B5EF4-FFF2-40B4-BE49-F238E27FC236}">
                <a16:creationId xmlns:a16="http://schemas.microsoft.com/office/drawing/2014/main" id="{897AA2E2-E1CF-3541-A4BF-B5E6E7D34363}"/>
              </a:ext>
            </a:extLst>
          </p:cNvPr>
          <p:cNvSpPr txBox="1">
            <a:spLocks/>
          </p:cNvSpPr>
          <p:nvPr userDrawn="1"/>
        </p:nvSpPr>
        <p:spPr>
          <a:xfrm>
            <a:off x="552149" y="2977752"/>
            <a:ext cx="4811099" cy="2981061"/>
          </a:xfrm>
          <a:prstGeom prst="rect">
            <a:avLst/>
          </a:prstGeom>
          <a:ln>
            <a:noFill/>
          </a:ln>
        </p:spPr>
        <p:txBody>
          <a:bodyPr/>
          <a:lstStyle>
            <a:lvl1pPr marL="0" indent="0" algn="l" defTabSz="914377" rtl="0" eaLnBrk="1" latinLnBrk="0" hangingPunct="1">
              <a:lnSpc>
                <a:spcPct val="90000"/>
              </a:lnSpc>
              <a:spcBef>
                <a:spcPts val="1000"/>
              </a:spcBef>
              <a:buFont typeface="Arial" panose="020B0604020202020204" pitchFamily="34" charset="0"/>
              <a:buNone/>
              <a:defRPr sz="1400" b="0" i="0" kern="1200">
                <a:solidFill>
                  <a:srgbClr val="FFBF22"/>
                </a:solidFill>
                <a:latin typeface="HelveticaNeueLT Std L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NeueLT Std L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NeueLT Std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37336">
              <a:spcBef>
                <a:spcPts val="807"/>
              </a:spcBef>
              <a:defRPr/>
            </a:pP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Lorem ipsum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dolor</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sit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amet</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consectetuer</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adipiscing</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elit. Maecenas porttitor congue massa. Fusce posuere, magna sed pulvinar ultricies, purus lectus malesuada libero, sit amet commodo magna eros quis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urna</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t>
            </a: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r>
              <a:rPr lang="en-US" sz="900">
                <a:solidFill>
                  <a:srgbClr val="454546"/>
                </a:solidFill>
                <a:latin typeface="HelveticaNeueLT Pro 55 Roman" panose="020B0604020202020204" pitchFamily="34" charset="77"/>
              </a:rPr>
              <a:t>Intro copy - Helvetica Neue Lt Pro (Medium) – 12pt</a:t>
            </a: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endParaRPr lang="en-GB" sz="9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endParaRPr>
          </a:p>
          <a:p>
            <a:pPr defTabSz="737336">
              <a:spcBef>
                <a:spcPts val="807"/>
              </a:spcBef>
              <a:defRPr/>
            </a:pPr>
            <a:r>
              <a:rPr lang="en-GB" sz="1400" b="1" i="0">
                <a:solidFill>
                  <a:srgbClr val="D43900"/>
                </a:solidFill>
                <a:latin typeface="HelveticaNeueLT Pro 55 Roman" panose="020B0604020202020204" pitchFamily="34" charset="77"/>
              </a:rPr>
              <a:t>Sub heading 1 – Helvetica Neue LT Pro (Bold) – 14pt </a:t>
            </a: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endParaRPr lang="en-GB" sz="1200" b="1" i="0">
              <a:solidFill>
                <a:srgbClr val="D43900"/>
              </a:solidFill>
              <a:latin typeface="HelveticaNeueLT Pro 55 Roman" panose="020B0604020202020204" pitchFamily="34" charset="77"/>
            </a:endParaRP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r>
              <a:rPr lang="en-GB" sz="1200" b="1" i="0">
                <a:solidFill>
                  <a:srgbClr val="D43900"/>
                </a:solidFill>
                <a:latin typeface="HelveticaNeueLT Pro 55 Roman" panose="020B0604020202020204" pitchFamily="34" charset="77"/>
              </a:rPr>
              <a:t>Sub heading 2 – Helvetica Neue LT Pro (Bold) – 12pt </a:t>
            </a: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endParaRPr lang="en-GB" sz="900" b="1" i="0">
              <a:solidFill>
                <a:srgbClr val="454546"/>
              </a:solidFill>
              <a:latin typeface="HelveticaNeueLT Pro 55 Roman" panose="020B0604020202020204" pitchFamily="34" charset="77"/>
            </a:endParaRP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r>
              <a:rPr lang="en-GB" sz="900" b="1" i="0">
                <a:solidFill>
                  <a:srgbClr val="454546"/>
                </a:solidFill>
                <a:latin typeface="HelveticaNeueLT Pro 55 Roman" panose="020B0604020202020204" pitchFamily="34" charset="77"/>
              </a:rPr>
              <a:t>Sub heading 3 – Helvetica Neue LT Pro (Bold) – 9pt </a:t>
            </a: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endParaRPr lang="en-GB" sz="900" b="0" i="0">
              <a:solidFill>
                <a:srgbClr val="454546"/>
              </a:solidFill>
              <a:latin typeface="HelveticaNeueLT Pro 55 Roman" panose="020B0604020202020204" pitchFamily="34" charset="77"/>
            </a:endParaRP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r>
              <a:rPr lang="en-GB" sz="900" b="0" i="0">
                <a:solidFill>
                  <a:srgbClr val="454546"/>
                </a:solidFill>
                <a:latin typeface="HelveticaNeueLT Pro 55 Roman" panose="020B0604020202020204" pitchFamily="34" charset="77"/>
              </a:rPr>
              <a:t>Body copy – Helvetica Neue LT Pro (Bold) – 9pt </a:t>
            </a: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endParaRPr lang="en-GB" sz="900" b="1" i="0">
              <a:solidFill>
                <a:srgbClr val="454546"/>
              </a:solidFill>
              <a:latin typeface="HelveticaNeueLT Pro 55 Roman" panose="020B0604020202020204" pitchFamily="34" charset="77"/>
            </a:endParaRP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endParaRPr lang="en-GB" sz="1200" b="1" i="0">
              <a:solidFill>
                <a:srgbClr val="D43900"/>
              </a:solidFill>
              <a:latin typeface="HelveticaNeueLT Pro 55 Roman" panose="020B0604020202020204" pitchFamily="34" charset="77"/>
            </a:endParaRPr>
          </a:p>
          <a:p>
            <a:pPr defTabSz="737336">
              <a:spcBef>
                <a:spcPts val="807"/>
              </a:spcBef>
              <a:defRPr/>
            </a:pPr>
            <a:endParaRPr lang="en-GB" sz="1400" b="1" i="0">
              <a:solidFill>
                <a:srgbClr val="D43900"/>
              </a:solidFill>
              <a:latin typeface="HelveticaNeueLT Pro 55 Roman" panose="020B0604020202020204" pitchFamily="34" charset="77"/>
            </a:endParaRPr>
          </a:p>
          <a:p>
            <a:pPr defTabSz="737336">
              <a:spcBef>
                <a:spcPts val="807"/>
              </a:spcBef>
              <a:defRPr/>
            </a:pPr>
            <a:endParaRPr lang="en-GB" sz="1291">
              <a:solidFill>
                <a:srgbClr val="000000">
                  <a:lumMod val="65000"/>
                  <a:lumOff val="35000"/>
                </a:srgbClr>
              </a:solidFill>
              <a:latin typeface="HelveticaNeueLT Pro 55 Roman" panose="020B0604020202020204" pitchFamily="34" charset="77"/>
            </a:endParaRPr>
          </a:p>
        </p:txBody>
      </p:sp>
      <p:sp>
        <p:nvSpPr>
          <p:cNvPr id="27" name="Title 1">
            <a:extLst>
              <a:ext uri="{FF2B5EF4-FFF2-40B4-BE49-F238E27FC236}">
                <a16:creationId xmlns:a16="http://schemas.microsoft.com/office/drawing/2014/main" id="{D4A9DA12-082B-A34C-8468-11587E48967B}"/>
              </a:ext>
            </a:extLst>
          </p:cNvPr>
          <p:cNvSpPr txBox="1">
            <a:spLocks/>
          </p:cNvSpPr>
          <p:nvPr userDrawn="1"/>
        </p:nvSpPr>
        <p:spPr>
          <a:xfrm>
            <a:off x="552150" y="713193"/>
            <a:ext cx="3914023" cy="39071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737336"/>
            <a:r>
              <a:rPr lang="en-US" sz="1613" b="0" i="0">
                <a:solidFill>
                  <a:srgbClr val="454546"/>
                </a:solidFill>
                <a:latin typeface="HelveticaNeueLT Pro 65 Md" panose="020B0604020202020204" pitchFamily="34" charset="77"/>
              </a:rPr>
              <a:t>PowerPoint Template Guide</a:t>
            </a:r>
          </a:p>
        </p:txBody>
      </p:sp>
      <p:sp>
        <p:nvSpPr>
          <p:cNvPr id="30" name="Title 2">
            <a:extLst>
              <a:ext uri="{FF2B5EF4-FFF2-40B4-BE49-F238E27FC236}">
                <a16:creationId xmlns:a16="http://schemas.microsoft.com/office/drawing/2014/main" id="{D8F9DDC2-B081-0641-9597-6AFD59265FE2}"/>
              </a:ext>
            </a:extLst>
          </p:cNvPr>
          <p:cNvSpPr txBox="1">
            <a:spLocks/>
          </p:cNvSpPr>
          <p:nvPr userDrawn="1"/>
        </p:nvSpPr>
        <p:spPr>
          <a:xfrm>
            <a:off x="552150" y="1818342"/>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36"/>
            <a:r>
              <a:rPr lang="en-GB" sz="2000">
                <a:solidFill>
                  <a:srgbClr val="D43900"/>
                </a:solidFill>
                <a:latin typeface="HelveticaNeueLT Pro 55 Roman" panose="020B0604020202020204" pitchFamily="34" charset="77"/>
              </a:rPr>
              <a:t>Section Title</a:t>
            </a:r>
          </a:p>
          <a:p>
            <a:pPr defTabSz="737336"/>
            <a:r>
              <a:rPr lang="en-US" sz="900">
                <a:solidFill>
                  <a:srgbClr val="454546"/>
                </a:solidFill>
                <a:latin typeface="HelveticaNeueLT Pro 55 Roman" panose="020B0604020202020204" pitchFamily="34" charset="77"/>
              </a:rPr>
              <a:t>Helvetica Neue Lt Pro (Roman) – 20pt</a:t>
            </a:r>
          </a:p>
        </p:txBody>
      </p:sp>
      <p:sp>
        <p:nvSpPr>
          <p:cNvPr id="31" name="Title 2">
            <a:extLst>
              <a:ext uri="{FF2B5EF4-FFF2-40B4-BE49-F238E27FC236}">
                <a16:creationId xmlns:a16="http://schemas.microsoft.com/office/drawing/2014/main" id="{03E029CE-9E7F-E244-9307-4763DEC2F5A6}"/>
              </a:ext>
            </a:extLst>
          </p:cNvPr>
          <p:cNvSpPr txBox="1">
            <a:spLocks/>
          </p:cNvSpPr>
          <p:nvPr userDrawn="1"/>
        </p:nvSpPr>
        <p:spPr>
          <a:xfrm>
            <a:off x="552150" y="2376383"/>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36"/>
            <a:r>
              <a:rPr lang="en-GB" sz="1800" b="1" i="0">
                <a:solidFill>
                  <a:srgbClr val="D43900"/>
                </a:solidFill>
                <a:latin typeface="HelveticaNeueLT Pro 55 Roman" panose="020B0604020202020204" pitchFamily="34" charset="77"/>
              </a:rPr>
              <a:t>Heading</a:t>
            </a:r>
            <a:r>
              <a:rPr lang="en-GB" sz="2000" b="1" i="0">
                <a:solidFill>
                  <a:srgbClr val="D43900"/>
                </a:solidFill>
                <a:latin typeface="HelveticaNeueLT Pro 55 Roman" panose="020B0604020202020204" pitchFamily="34" charset="77"/>
              </a:rPr>
              <a:t> </a:t>
            </a:r>
          </a:p>
          <a:p>
            <a:pPr defTabSz="737336"/>
            <a:r>
              <a:rPr lang="en-US" sz="900">
                <a:solidFill>
                  <a:srgbClr val="454546"/>
                </a:solidFill>
                <a:latin typeface="HelveticaNeueLT Pro 55 Roman" panose="020B0604020202020204" pitchFamily="34" charset="77"/>
              </a:rPr>
              <a:t>Helvetica Neue Lt Pro (Roman) – 18pt</a:t>
            </a:r>
          </a:p>
        </p:txBody>
      </p:sp>
      <p:sp>
        <p:nvSpPr>
          <p:cNvPr id="32" name="TextBox 31">
            <a:extLst>
              <a:ext uri="{FF2B5EF4-FFF2-40B4-BE49-F238E27FC236}">
                <a16:creationId xmlns:a16="http://schemas.microsoft.com/office/drawing/2014/main" id="{A0718247-ACA4-49CA-A58D-ADCFD65BADDE}"/>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rgbClr val="45454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2577964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FFACF0BA-FCB8-2D4A-9836-FD816C771AFC}"/>
              </a:ext>
            </a:extLst>
          </p:cNvPr>
          <p:cNvPicPr>
            <a:picLocks noChangeAspect="1"/>
          </p:cNvPicPr>
          <p:nvPr userDrawn="1"/>
        </p:nvPicPr>
        <p:blipFill>
          <a:blip r:embed="rId2"/>
          <a:srcRect/>
          <a:stretch/>
        </p:blipFill>
        <p:spPr>
          <a:xfrm>
            <a:off x="0" y="3363"/>
            <a:ext cx="12192000" cy="6858000"/>
          </a:xfrm>
          <a:prstGeom prst="rect">
            <a:avLst/>
          </a:prstGeom>
        </p:spPr>
      </p:pic>
      <p:pic>
        <p:nvPicPr>
          <p:cNvPr id="2" name="Picture 1">
            <a:extLst>
              <a:ext uri="{FF2B5EF4-FFF2-40B4-BE49-F238E27FC236}">
                <a16:creationId xmlns:a16="http://schemas.microsoft.com/office/drawing/2014/main" id="{98FD9B3C-5013-E839-6CD7-E213FD386C9D}"/>
              </a:ext>
            </a:extLst>
          </p:cNvPr>
          <p:cNvPicPr>
            <a:picLocks noChangeAspect="1"/>
          </p:cNvPicPr>
          <p:nvPr userDrawn="1"/>
        </p:nvPicPr>
        <p:blipFill>
          <a:blip r:embed="rId3"/>
          <a:stretch>
            <a:fillRect/>
          </a:stretch>
        </p:blipFill>
        <p:spPr>
          <a:xfrm>
            <a:off x="-18960" y="5384305"/>
            <a:ext cx="12210960" cy="1318732"/>
          </a:xfrm>
          <a:prstGeom prst="rect">
            <a:avLst/>
          </a:prstGeom>
        </p:spPr>
      </p:pic>
      <p:pic>
        <p:nvPicPr>
          <p:cNvPr id="3" name="Picture 2">
            <a:extLst>
              <a:ext uri="{FF2B5EF4-FFF2-40B4-BE49-F238E27FC236}">
                <a16:creationId xmlns:a16="http://schemas.microsoft.com/office/drawing/2014/main" id="{2735E139-7CB9-E460-7730-5B5C225B94B7}"/>
              </a:ext>
            </a:extLst>
          </p:cNvPr>
          <p:cNvPicPr>
            <a:picLocks noChangeAspect="1"/>
          </p:cNvPicPr>
          <p:nvPr userDrawn="1"/>
        </p:nvPicPr>
        <p:blipFill>
          <a:blip r:embed="rId4"/>
          <a:stretch>
            <a:fillRect/>
          </a:stretch>
        </p:blipFill>
        <p:spPr>
          <a:xfrm>
            <a:off x="-18960" y="6197485"/>
            <a:ext cx="12244931" cy="660515"/>
          </a:xfrm>
          <a:prstGeom prst="rect">
            <a:avLst/>
          </a:prstGeom>
        </p:spPr>
      </p:pic>
      <p:pic>
        <p:nvPicPr>
          <p:cNvPr id="4" name="Picture 3">
            <a:extLst>
              <a:ext uri="{FF2B5EF4-FFF2-40B4-BE49-F238E27FC236}">
                <a16:creationId xmlns:a16="http://schemas.microsoft.com/office/drawing/2014/main" id="{E61E6A0E-E54B-2B56-476B-2967D6BAA821}"/>
              </a:ext>
            </a:extLst>
          </p:cNvPr>
          <p:cNvPicPr>
            <a:picLocks noChangeAspect="1"/>
          </p:cNvPicPr>
          <p:nvPr userDrawn="1"/>
        </p:nvPicPr>
        <p:blipFill>
          <a:blip r:embed="rId5"/>
          <a:srcRect/>
          <a:stretch/>
        </p:blipFill>
        <p:spPr>
          <a:xfrm>
            <a:off x="11423087" y="6426740"/>
            <a:ext cx="404055" cy="157424"/>
          </a:xfrm>
          <a:prstGeom prst="rect">
            <a:avLst/>
          </a:prstGeom>
        </p:spPr>
      </p:pic>
      <p:sp>
        <p:nvSpPr>
          <p:cNvPr id="8" name="TextBox 7">
            <a:extLst>
              <a:ext uri="{FF2B5EF4-FFF2-40B4-BE49-F238E27FC236}">
                <a16:creationId xmlns:a16="http://schemas.microsoft.com/office/drawing/2014/main" id="{763C1A6A-E588-44A3-A69E-E9958AFDB162}"/>
              </a:ext>
            </a:extLst>
          </p:cNvPr>
          <p:cNvSpPr txBox="1"/>
          <p:nvPr userDrawn="1"/>
        </p:nvSpPr>
        <p:spPr>
          <a:xfrm>
            <a:off x="4157664" y="154966"/>
            <a:ext cx="3876675" cy="261610"/>
          </a:xfrm>
          <a:prstGeom prst="rect">
            <a:avLst/>
          </a:prstGeom>
        </p:spPr>
        <p:txBody>
          <a:bodyPr wrap="square" rtlCol="0">
            <a:spAutoFit/>
          </a:bodyPr>
          <a:lstStyle/>
          <a:p>
            <a:pPr algn="ctr"/>
            <a:r>
              <a:rPr lang="en-GB" sz="1100" b="1">
                <a:solidFill>
                  <a:schemeClr val="bg1"/>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377861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29CD7AC2-B1F6-1E46-AA3F-5A87D732BF00}"/>
              </a:ext>
            </a:extLst>
          </p:cNvPr>
          <p:cNvSpPr>
            <a:spLocks noGrp="1"/>
          </p:cNvSpPr>
          <p:nvPr>
            <p:ph type="pic" sz="quarter" idx="11"/>
          </p:nvPr>
        </p:nvSpPr>
        <p:spPr>
          <a:xfrm>
            <a:off x="0" y="-12049"/>
            <a:ext cx="12192000" cy="6858000"/>
          </a:xfrm>
          <a:prstGeom prst="rect">
            <a:avLst/>
          </a:prstGeom>
        </p:spPr>
        <p:txBody>
          <a:bodyPr/>
          <a:lstStyle>
            <a:lvl1pPr>
              <a:defRPr sz="1000" b="0" i="0">
                <a:latin typeface="HelveticaNeueLT Pro 45 Lt" panose="020B0403020202020204" pitchFamily="34" charset="77"/>
              </a:defRPr>
            </a:lvl1pPr>
          </a:lstStyle>
          <a:p>
            <a:endParaRPr lang="en-US"/>
          </a:p>
        </p:txBody>
      </p:sp>
      <p:pic>
        <p:nvPicPr>
          <p:cNvPr id="4" name="Picture 3">
            <a:extLst>
              <a:ext uri="{FF2B5EF4-FFF2-40B4-BE49-F238E27FC236}">
                <a16:creationId xmlns:a16="http://schemas.microsoft.com/office/drawing/2014/main" id="{40FD52F0-D79B-19FF-DF3C-AB04A27A40F7}"/>
              </a:ext>
            </a:extLst>
          </p:cNvPr>
          <p:cNvPicPr>
            <a:picLocks noChangeAspect="1"/>
          </p:cNvPicPr>
          <p:nvPr userDrawn="1"/>
        </p:nvPicPr>
        <p:blipFill>
          <a:blip r:embed="rId2"/>
          <a:stretch>
            <a:fillRect/>
          </a:stretch>
        </p:blipFill>
        <p:spPr>
          <a:xfrm>
            <a:off x="-18960" y="5384305"/>
            <a:ext cx="12210960" cy="1318732"/>
          </a:xfrm>
          <a:prstGeom prst="rect">
            <a:avLst/>
          </a:prstGeom>
        </p:spPr>
      </p:pic>
      <p:pic>
        <p:nvPicPr>
          <p:cNvPr id="5" name="Picture 4">
            <a:extLst>
              <a:ext uri="{FF2B5EF4-FFF2-40B4-BE49-F238E27FC236}">
                <a16:creationId xmlns:a16="http://schemas.microsoft.com/office/drawing/2014/main" id="{0F65A994-B255-4DFE-40FE-6C8AA1FE277F}"/>
              </a:ext>
            </a:extLst>
          </p:cNvPr>
          <p:cNvPicPr>
            <a:picLocks noChangeAspect="1"/>
          </p:cNvPicPr>
          <p:nvPr userDrawn="1"/>
        </p:nvPicPr>
        <p:blipFill>
          <a:blip r:embed="rId3"/>
          <a:stretch>
            <a:fillRect/>
          </a:stretch>
        </p:blipFill>
        <p:spPr>
          <a:xfrm>
            <a:off x="-18960" y="6197485"/>
            <a:ext cx="12244931" cy="660515"/>
          </a:xfrm>
          <a:prstGeom prst="rect">
            <a:avLst/>
          </a:prstGeom>
        </p:spPr>
      </p:pic>
      <p:sp>
        <p:nvSpPr>
          <p:cNvPr id="14" name="Text Placeholder 13">
            <a:extLst>
              <a:ext uri="{FF2B5EF4-FFF2-40B4-BE49-F238E27FC236}">
                <a16:creationId xmlns:a16="http://schemas.microsoft.com/office/drawing/2014/main" id="{609A1C17-C62E-814B-98D4-9359B30674D1}"/>
              </a:ext>
            </a:extLst>
          </p:cNvPr>
          <p:cNvSpPr>
            <a:spLocks noGrp="1"/>
          </p:cNvSpPr>
          <p:nvPr>
            <p:ph type="body" sz="quarter" idx="10"/>
          </p:nvPr>
        </p:nvSpPr>
        <p:spPr>
          <a:xfrm>
            <a:off x="973797" y="2034235"/>
            <a:ext cx="5833403" cy="2503899"/>
          </a:xfrm>
          <a:prstGeom prst="rect">
            <a:avLst/>
          </a:prstGeom>
        </p:spPr>
        <p:txBody>
          <a:bodyPr/>
          <a:lstStyle>
            <a:lvl1pPr marL="0" indent="0">
              <a:buNone/>
              <a:defRPr sz="2500" b="0" i="0">
                <a:solidFill>
                  <a:schemeClr val="bg1"/>
                </a:solidFill>
                <a:latin typeface="HelveticaNeueLT Pro 65 Md" panose="020B0604020202020204" pitchFamily="34" charset="77"/>
              </a:defRPr>
            </a:lvl1pPr>
            <a:lvl2pPr marL="457178" indent="0">
              <a:buNone/>
              <a:defRPr/>
            </a:lvl2pPr>
          </a:lstStyle>
          <a:p>
            <a:pPr lvl="0"/>
            <a:r>
              <a:rPr lang="en-GB"/>
              <a:t>Click to edit Master text styles</a:t>
            </a:r>
          </a:p>
        </p:txBody>
      </p:sp>
      <p:pic>
        <p:nvPicPr>
          <p:cNvPr id="2" name="Picture 1">
            <a:extLst>
              <a:ext uri="{FF2B5EF4-FFF2-40B4-BE49-F238E27FC236}">
                <a16:creationId xmlns:a16="http://schemas.microsoft.com/office/drawing/2014/main" id="{C5BE42A2-F3AE-CB31-94D1-950FFAD2DD6C}"/>
              </a:ext>
            </a:extLst>
          </p:cNvPr>
          <p:cNvPicPr>
            <a:picLocks noChangeAspect="1"/>
          </p:cNvPicPr>
          <p:nvPr userDrawn="1"/>
        </p:nvPicPr>
        <p:blipFill>
          <a:blip r:embed="rId4"/>
          <a:srcRect/>
          <a:stretch/>
        </p:blipFill>
        <p:spPr>
          <a:xfrm>
            <a:off x="11423087" y="6426740"/>
            <a:ext cx="404055" cy="157424"/>
          </a:xfrm>
          <a:prstGeom prst="rect">
            <a:avLst/>
          </a:prstGeom>
        </p:spPr>
      </p:pic>
    </p:spTree>
    <p:extLst>
      <p:ext uri="{BB962C8B-B14F-4D97-AF65-F5344CB8AC3E}">
        <p14:creationId xmlns:p14="http://schemas.microsoft.com/office/powerpoint/2010/main" val="11718208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AF27D59-4236-2040-B62F-72DA9623B435}"/>
              </a:ext>
            </a:extLst>
          </p:cNvPr>
          <p:cNvSpPr txBox="1">
            <a:spLocks/>
          </p:cNvSpPr>
          <p:nvPr userDrawn="1"/>
        </p:nvSpPr>
        <p:spPr>
          <a:xfrm>
            <a:off x="1593131" y="3116601"/>
            <a:ext cx="7286919" cy="1992729"/>
          </a:xfrm>
          <a:prstGeom prst="rect">
            <a:avLst/>
          </a:prstGeom>
        </p:spPr>
        <p:txBody>
          <a:bodyPr anchor="t"/>
          <a:lstStyle>
            <a:lvl1pPr algn="l" defTabSz="914377" rtl="0" eaLnBrk="1" latinLnBrk="0" hangingPunct="1">
              <a:lnSpc>
                <a:spcPct val="90000"/>
              </a:lnSpc>
              <a:spcBef>
                <a:spcPct val="0"/>
              </a:spcBef>
              <a:buNone/>
              <a:defRPr sz="4800" b="0" i="0" kern="1200">
                <a:solidFill>
                  <a:srgbClr val="E8BC28"/>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endParaRPr lang="en-US" sz="3600" b="0" i="0">
              <a:latin typeface="HelveticaNeueLT Pro 65 Md" panose="020B0604020202020204" pitchFamily="34" charset="77"/>
            </a:endParaRPr>
          </a:p>
        </p:txBody>
      </p:sp>
      <p:sp>
        <p:nvSpPr>
          <p:cNvPr id="16" name="Text Placeholder 15">
            <a:extLst>
              <a:ext uri="{FF2B5EF4-FFF2-40B4-BE49-F238E27FC236}">
                <a16:creationId xmlns:a16="http://schemas.microsoft.com/office/drawing/2014/main" id="{247F625A-C423-F940-95B5-018982D204D5}"/>
              </a:ext>
            </a:extLst>
          </p:cNvPr>
          <p:cNvSpPr>
            <a:spLocks noGrp="1"/>
          </p:cNvSpPr>
          <p:nvPr>
            <p:ph type="body" sz="quarter" idx="10"/>
          </p:nvPr>
        </p:nvSpPr>
        <p:spPr>
          <a:xfrm>
            <a:off x="2787386" y="2859818"/>
            <a:ext cx="6617229" cy="1468967"/>
          </a:xfrm>
          <a:prstGeom prst="rect">
            <a:avLst/>
          </a:prstGeom>
        </p:spPr>
        <p:txBody>
          <a:bodyPr/>
          <a:lstStyle>
            <a:lvl1pPr marL="0" indent="0">
              <a:buNone/>
              <a:defRPr sz="1200" b="0" i="0">
                <a:solidFill>
                  <a:srgbClr val="D43900"/>
                </a:solidFill>
                <a:latin typeface="HelveticaNeueLT Pro 65 Md" panose="020B0604020202020204" pitchFamily="34" charset="77"/>
              </a:defRPr>
            </a:lvl1pPr>
            <a:lvl2pPr marL="457178" indent="0">
              <a:buNone/>
              <a:defRPr sz="1800" b="0" i="0">
                <a:solidFill>
                  <a:srgbClr val="E8BC28"/>
                </a:solidFill>
                <a:latin typeface="HelveticaNeueLT Std Lt" panose="020B0403020202020204" pitchFamily="34" charset="0"/>
              </a:defRPr>
            </a:lvl2pPr>
            <a:lvl3pPr marL="914354" indent="0">
              <a:buNone/>
              <a:defRPr sz="1600" b="0" i="0">
                <a:solidFill>
                  <a:srgbClr val="E8BC28"/>
                </a:solidFill>
                <a:latin typeface="HelveticaNeueLT Std Lt" panose="020B0403020202020204" pitchFamily="34" charset="0"/>
              </a:defRPr>
            </a:lvl3pPr>
            <a:lvl4pPr marL="1371532" indent="0">
              <a:buNone/>
              <a:defRPr sz="1400" b="0" i="0">
                <a:solidFill>
                  <a:srgbClr val="E8BC28"/>
                </a:solidFill>
                <a:latin typeface="HelveticaNeueLT Std Lt" panose="020B0403020202020204" pitchFamily="34" charset="0"/>
              </a:defRPr>
            </a:lvl4pPr>
            <a:lvl5pPr marL="1828709" indent="0">
              <a:buNone/>
              <a:defRPr sz="1400" b="0" i="0">
                <a:solidFill>
                  <a:srgbClr val="E8BC28"/>
                </a:solidFill>
                <a:latin typeface="HelveticaNeueLT Std Lt" panose="020B0403020202020204" pitchFamily="34" charset="0"/>
              </a:defRPr>
            </a:lvl5pPr>
          </a:lstStyle>
          <a:p>
            <a:pPr lvl="0"/>
            <a:r>
              <a:rPr lang="en-GB"/>
              <a:t>Click to edit Master text styles</a:t>
            </a:r>
          </a:p>
        </p:txBody>
      </p:sp>
      <p:sp>
        <p:nvSpPr>
          <p:cNvPr id="19" name="Text Placeholder 18">
            <a:extLst>
              <a:ext uri="{FF2B5EF4-FFF2-40B4-BE49-F238E27FC236}">
                <a16:creationId xmlns:a16="http://schemas.microsoft.com/office/drawing/2014/main" id="{1DCE5CB2-23E7-944B-A874-B6ADE8A53EF1}"/>
              </a:ext>
            </a:extLst>
          </p:cNvPr>
          <p:cNvSpPr>
            <a:spLocks noGrp="1"/>
          </p:cNvSpPr>
          <p:nvPr>
            <p:ph type="body" sz="quarter" idx="11"/>
          </p:nvPr>
        </p:nvSpPr>
        <p:spPr>
          <a:xfrm>
            <a:off x="2787386" y="2372445"/>
            <a:ext cx="6617231" cy="347521"/>
          </a:xfrm>
          <a:prstGeom prst="rect">
            <a:avLst/>
          </a:prstGeom>
        </p:spPr>
        <p:txBody>
          <a:bodyPr/>
          <a:lstStyle>
            <a:lvl1pPr marL="0" indent="0">
              <a:buNone/>
              <a:defRPr sz="2500" b="0" i="0">
                <a:solidFill>
                  <a:srgbClr val="D43900"/>
                </a:solidFill>
                <a:latin typeface="HelveticaNeueLT Pro 55 Roman" panose="020B0604020202020204" pitchFamily="34" charset="77"/>
              </a:defRPr>
            </a:lvl1pPr>
          </a:lstStyle>
          <a:p>
            <a:pPr lvl="0"/>
            <a:r>
              <a:rPr lang="en-GB"/>
              <a:t>Click to edit Master text styles</a:t>
            </a:r>
          </a:p>
        </p:txBody>
      </p:sp>
      <p:pic>
        <p:nvPicPr>
          <p:cNvPr id="7" name="Graphic 6">
            <a:extLst>
              <a:ext uri="{FF2B5EF4-FFF2-40B4-BE49-F238E27FC236}">
                <a16:creationId xmlns:a16="http://schemas.microsoft.com/office/drawing/2014/main" id="{D56E6A72-D405-DE40-A78F-2CB5F312FC0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a:off x="6866021" y="2979605"/>
            <a:ext cx="5325979" cy="3878396"/>
          </a:xfrm>
          <a:prstGeom prst="rect">
            <a:avLst/>
          </a:prstGeom>
        </p:spPr>
      </p:pic>
      <p:pic>
        <p:nvPicPr>
          <p:cNvPr id="8" name="Graphic 7">
            <a:extLst>
              <a:ext uri="{FF2B5EF4-FFF2-40B4-BE49-F238E27FC236}">
                <a16:creationId xmlns:a16="http://schemas.microsoft.com/office/drawing/2014/main" id="{3B88E991-8C86-1E47-971B-5DF1AC8B74A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rot="10800000">
            <a:off x="-2" y="1"/>
            <a:ext cx="5325979" cy="3878396"/>
          </a:xfrm>
          <a:prstGeom prst="rect">
            <a:avLst/>
          </a:prstGeom>
        </p:spPr>
      </p:pic>
      <p:sp>
        <p:nvSpPr>
          <p:cNvPr id="9" name="Graphic 8">
            <a:extLst>
              <a:ext uri="{FF2B5EF4-FFF2-40B4-BE49-F238E27FC236}">
                <a16:creationId xmlns:a16="http://schemas.microsoft.com/office/drawing/2014/main" id="{40E10344-428E-3445-B46F-EDC4E85516FD}"/>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13" name="Graphic 8">
            <a:extLst>
              <a:ext uri="{FF2B5EF4-FFF2-40B4-BE49-F238E27FC236}">
                <a16:creationId xmlns:a16="http://schemas.microsoft.com/office/drawing/2014/main" id="{3FF73AA8-7BCB-8C40-A6F0-2A5A445B6AD7}"/>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3" name="Picture 2">
            <a:extLst>
              <a:ext uri="{FF2B5EF4-FFF2-40B4-BE49-F238E27FC236}">
                <a16:creationId xmlns:a16="http://schemas.microsoft.com/office/drawing/2014/main" id="{4D3B4501-FBBB-678D-0D63-F1BD9786FFD0}"/>
              </a:ext>
            </a:extLst>
          </p:cNvPr>
          <p:cNvPicPr>
            <a:picLocks noChangeAspect="1"/>
          </p:cNvPicPr>
          <p:nvPr userDrawn="1"/>
        </p:nvPicPr>
        <p:blipFill>
          <a:blip r:embed="rId4"/>
          <a:srcRect/>
          <a:stretch/>
        </p:blipFill>
        <p:spPr>
          <a:xfrm>
            <a:off x="11423087" y="6426740"/>
            <a:ext cx="404055" cy="157424"/>
          </a:xfrm>
          <a:prstGeom prst="rect">
            <a:avLst/>
          </a:prstGeom>
        </p:spPr>
      </p:pic>
    </p:spTree>
    <p:extLst>
      <p:ext uri="{BB962C8B-B14F-4D97-AF65-F5344CB8AC3E}">
        <p14:creationId xmlns:p14="http://schemas.microsoft.com/office/powerpoint/2010/main" val="40117701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Picture_BG Image">
    <p:spTree>
      <p:nvGrpSpPr>
        <p:cNvPr id="1" name=""/>
        <p:cNvGrpSpPr/>
        <p:nvPr/>
      </p:nvGrpSpPr>
      <p:grpSpPr>
        <a:xfrm>
          <a:off x="0" y="0"/>
          <a:ext cx="0" cy="0"/>
          <a:chOff x="0" y="0"/>
          <a:chExt cx="0" cy="0"/>
        </a:xfrm>
      </p:grpSpPr>
      <p:sp>
        <p:nvSpPr>
          <p:cNvPr id="4" name="Picture Placeholder 20">
            <a:extLst>
              <a:ext uri="{FF2B5EF4-FFF2-40B4-BE49-F238E27FC236}">
                <a16:creationId xmlns:a16="http://schemas.microsoft.com/office/drawing/2014/main" id="{5F127328-5914-8746-9676-46AEF2593FFE}"/>
              </a:ext>
            </a:extLst>
          </p:cNvPr>
          <p:cNvSpPr>
            <a:spLocks noGrp="1"/>
          </p:cNvSpPr>
          <p:nvPr>
            <p:ph type="pic" sz="quarter" idx="10"/>
          </p:nvPr>
        </p:nvSpPr>
        <p:spPr>
          <a:xfrm>
            <a:off x="0" y="0"/>
            <a:ext cx="12192000" cy="6858000"/>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5" name="Title 1">
            <a:extLst>
              <a:ext uri="{FF2B5EF4-FFF2-40B4-BE49-F238E27FC236}">
                <a16:creationId xmlns:a16="http://schemas.microsoft.com/office/drawing/2014/main" id="{D545E6C8-F8C7-574A-9C5C-305FA222624F}"/>
              </a:ext>
            </a:extLst>
          </p:cNvPr>
          <p:cNvSpPr>
            <a:spLocks noGrp="1"/>
          </p:cNvSpPr>
          <p:nvPr>
            <p:ph type="title"/>
          </p:nvPr>
        </p:nvSpPr>
        <p:spPr>
          <a:xfrm>
            <a:off x="527568" y="2688966"/>
            <a:ext cx="4856568" cy="1480071"/>
          </a:xfrm>
          <a:prstGeom prst="rect">
            <a:avLst/>
          </a:prstGeom>
        </p:spPr>
        <p:txBody>
          <a:bodyPr anchor="ctr"/>
          <a:lstStyle>
            <a:lvl1pPr>
              <a:defRPr sz="2500" b="0" i="0">
                <a:solidFill>
                  <a:schemeClr val="bg1"/>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10C1C811-7961-919D-993F-095AC81E232D}"/>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33044907-1C4E-3A84-2DDB-72E0651FC5AF}"/>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9" name="Picture 8">
            <a:extLst>
              <a:ext uri="{FF2B5EF4-FFF2-40B4-BE49-F238E27FC236}">
                <a16:creationId xmlns:a16="http://schemas.microsoft.com/office/drawing/2014/main" id="{D66D0912-98B9-3471-5D3C-1DF11E840A41}"/>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19635415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ntents P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467E4A-CC9D-E041-8263-9CCBD5B47DBE}"/>
              </a:ext>
            </a:extLst>
          </p:cNvPr>
          <p:cNvSpPr>
            <a:spLocks noGrp="1"/>
          </p:cNvSpPr>
          <p:nvPr>
            <p:ph type="title" hasCustomPrompt="1"/>
          </p:nvPr>
        </p:nvSpPr>
        <p:spPr>
          <a:xfrm>
            <a:off x="497525" y="780175"/>
            <a:ext cx="1576375" cy="1979959"/>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Contents</a:t>
            </a:r>
            <a:endParaRPr lang="en-US"/>
          </a:p>
        </p:txBody>
      </p:sp>
      <p:sp>
        <p:nvSpPr>
          <p:cNvPr id="9" name="Text Placeholder 11">
            <a:extLst>
              <a:ext uri="{FF2B5EF4-FFF2-40B4-BE49-F238E27FC236}">
                <a16:creationId xmlns:a16="http://schemas.microsoft.com/office/drawing/2014/main" id="{F38FD49F-C7EF-E14F-805C-2D07E703AC6F}"/>
              </a:ext>
            </a:extLst>
          </p:cNvPr>
          <p:cNvSpPr>
            <a:spLocks noGrp="1"/>
          </p:cNvSpPr>
          <p:nvPr>
            <p:ph type="body" sz="quarter" idx="10" hasCustomPrompt="1"/>
          </p:nvPr>
        </p:nvSpPr>
        <p:spPr>
          <a:xfrm>
            <a:off x="2383463" y="78017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10" name="Text Placeholder 11">
            <a:extLst>
              <a:ext uri="{FF2B5EF4-FFF2-40B4-BE49-F238E27FC236}">
                <a16:creationId xmlns:a16="http://schemas.microsoft.com/office/drawing/2014/main" id="{CF13EC0C-3E3A-4B4C-AD1D-36C152AB2A81}"/>
              </a:ext>
            </a:extLst>
          </p:cNvPr>
          <p:cNvSpPr>
            <a:spLocks noGrp="1"/>
          </p:cNvSpPr>
          <p:nvPr>
            <p:ph type="body" sz="quarter" idx="11" hasCustomPrompt="1"/>
          </p:nvPr>
        </p:nvSpPr>
        <p:spPr>
          <a:xfrm>
            <a:off x="2383463" y="1277719"/>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11" name="Text Placeholder 11">
            <a:extLst>
              <a:ext uri="{FF2B5EF4-FFF2-40B4-BE49-F238E27FC236}">
                <a16:creationId xmlns:a16="http://schemas.microsoft.com/office/drawing/2014/main" id="{845D83A8-B41B-424F-B8DA-250715155E84}"/>
              </a:ext>
            </a:extLst>
          </p:cNvPr>
          <p:cNvSpPr>
            <a:spLocks noGrp="1"/>
          </p:cNvSpPr>
          <p:nvPr>
            <p:ph type="body" sz="quarter" idx="12" hasCustomPrompt="1"/>
          </p:nvPr>
        </p:nvSpPr>
        <p:spPr>
          <a:xfrm>
            <a:off x="2383463" y="1775261"/>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13" name="Text Placeholder 11">
            <a:extLst>
              <a:ext uri="{FF2B5EF4-FFF2-40B4-BE49-F238E27FC236}">
                <a16:creationId xmlns:a16="http://schemas.microsoft.com/office/drawing/2014/main" id="{A384A9DD-3701-7C46-B11A-B35C8938662A}"/>
              </a:ext>
            </a:extLst>
          </p:cNvPr>
          <p:cNvSpPr>
            <a:spLocks noGrp="1"/>
          </p:cNvSpPr>
          <p:nvPr>
            <p:ph type="body" sz="quarter" idx="13" hasCustomPrompt="1"/>
          </p:nvPr>
        </p:nvSpPr>
        <p:spPr>
          <a:xfrm>
            <a:off x="5543521" y="78017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14" name="Text Placeholder 11">
            <a:extLst>
              <a:ext uri="{FF2B5EF4-FFF2-40B4-BE49-F238E27FC236}">
                <a16:creationId xmlns:a16="http://schemas.microsoft.com/office/drawing/2014/main" id="{0712E752-E697-EA48-AA18-01765EF3348E}"/>
              </a:ext>
            </a:extLst>
          </p:cNvPr>
          <p:cNvSpPr>
            <a:spLocks noGrp="1"/>
          </p:cNvSpPr>
          <p:nvPr>
            <p:ph type="body" sz="quarter" idx="14" hasCustomPrompt="1"/>
          </p:nvPr>
        </p:nvSpPr>
        <p:spPr>
          <a:xfrm>
            <a:off x="5543521" y="1277719"/>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15" name="Text Placeholder 11">
            <a:extLst>
              <a:ext uri="{FF2B5EF4-FFF2-40B4-BE49-F238E27FC236}">
                <a16:creationId xmlns:a16="http://schemas.microsoft.com/office/drawing/2014/main" id="{4854C24E-89B9-D946-9ACB-4C5A2330CE21}"/>
              </a:ext>
            </a:extLst>
          </p:cNvPr>
          <p:cNvSpPr>
            <a:spLocks noGrp="1"/>
          </p:cNvSpPr>
          <p:nvPr>
            <p:ph type="body" sz="quarter" idx="15" hasCustomPrompt="1"/>
          </p:nvPr>
        </p:nvSpPr>
        <p:spPr>
          <a:xfrm>
            <a:off x="5543521" y="1775261"/>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16" name="Text Placeholder 11">
            <a:extLst>
              <a:ext uri="{FF2B5EF4-FFF2-40B4-BE49-F238E27FC236}">
                <a16:creationId xmlns:a16="http://schemas.microsoft.com/office/drawing/2014/main" id="{8477FF4C-DCDA-A24C-A05F-21275ADAD02E}"/>
              </a:ext>
            </a:extLst>
          </p:cNvPr>
          <p:cNvSpPr>
            <a:spLocks noGrp="1"/>
          </p:cNvSpPr>
          <p:nvPr>
            <p:ph type="body" sz="quarter" idx="16" hasCustomPrompt="1"/>
          </p:nvPr>
        </p:nvSpPr>
        <p:spPr>
          <a:xfrm>
            <a:off x="2383463" y="2286249"/>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17" name="Text Placeholder 11">
            <a:extLst>
              <a:ext uri="{FF2B5EF4-FFF2-40B4-BE49-F238E27FC236}">
                <a16:creationId xmlns:a16="http://schemas.microsoft.com/office/drawing/2014/main" id="{4911384D-00A8-A846-8199-659658B4E7CB}"/>
              </a:ext>
            </a:extLst>
          </p:cNvPr>
          <p:cNvSpPr>
            <a:spLocks noGrp="1"/>
          </p:cNvSpPr>
          <p:nvPr>
            <p:ph type="body" sz="quarter" idx="17" hasCustomPrompt="1"/>
          </p:nvPr>
        </p:nvSpPr>
        <p:spPr>
          <a:xfrm>
            <a:off x="2383463" y="2783790"/>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18" name="Text Placeholder 11">
            <a:extLst>
              <a:ext uri="{FF2B5EF4-FFF2-40B4-BE49-F238E27FC236}">
                <a16:creationId xmlns:a16="http://schemas.microsoft.com/office/drawing/2014/main" id="{E7B1601A-7A27-8F4D-B29F-330068C19A45}"/>
              </a:ext>
            </a:extLst>
          </p:cNvPr>
          <p:cNvSpPr>
            <a:spLocks noGrp="1"/>
          </p:cNvSpPr>
          <p:nvPr>
            <p:ph type="body" sz="quarter" idx="18" hasCustomPrompt="1"/>
          </p:nvPr>
        </p:nvSpPr>
        <p:spPr>
          <a:xfrm>
            <a:off x="2383463" y="3281330"/>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19" name="Text Placeholder 11">
            <a:extLst>
              <a:ext uri="{FF2B5EF4-FFF2-40B4-BE49-F238E27FC236}">
                <a16:creationId xmlns:a16="http://schemas.microsoft.com/office/drawing/2014/main" id="{AC7C59BC-9FFC-E842-B65D-257EABEA0D62}"/>
              </a:ext>
            </a:extLst>
          </p:cNvPr>
          <p:cNvSpPr>
            <a:spLocks noGrp="1"/>
          </p:cNvSpPr>
          <p:nvPr>
            <p:ph type="body" sz="quarter" idx="19" hasCustomPrompt="1"/>
          </p:nvPr>
        </p:nvSpPr>
        <p:spPr>
          <a:xfrm>
            <a:off x="5543521" y="2286249"/>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20" name="Text Placeholder 11">
            <a:extLst>
              <a:ext uri="{FF2B5EF4-FFF2-40B4-BE49-F238E27FC236}">
                <a16:creationId xmlns:a16="http://schemas.microsoft.com/office/drawing/2014/main" id="{86DF93A0-D1F2-8243-837B-09BE4847DB15}"/>
              </a:ext>
            </a:extLst>
          </p:cNvPr>
          <p:cNvSpPr>
            <a:spLocks noGrp="1"/>
          </p:cNvSpPr>
          <p:nvPr>
            <p:ph type="body" sz="quarter" idx="20" hasCustomPrompt="1"/>
          </p:nvPr>
        </p:nvSpPr>
        <p:spPr>
          <a:xfrm>
            <a:off x="5543521" y="2783790"/>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21" name="Text Placeholder 11">
            <a:extLst>
              <a:ext uri="{FF2B5EF4-FFF2-40B4-BE49-F238E27FC236}">
                <a16:creationId xmlns:a16="http://schemas.microsoft.com/office/drawing/2014/main" id="{4564E3BF-9456-A14A-9DFF-F690D63BEC7D}"/>
              </a:ext>
            </a:extLst>
          </p:cNvPr>
          <p:cNvSpPr>
            <a:spLocks noGrp="1"/>
          </p:cNvSpPr>
          <p:nvPr>
            <p:ph type="body" sz="quarter" idx="21" hasCustomPrompt="1"/>
          </p:nvPr>
        </p:nvSpPr>
        <p:spPr>
          <a:xfrm>
            <a:off x="5543521" y="3281330"/>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22" name="Text Placeholder 11">
            <a:extLst>
              <a:ext uri="{FF2B5EF4-FFF2-40B4-BE49-F238E27FC236}">
                <a16:creationId xmlns:a16="http://schemas.microsoft.com/office/drawing/2014/main" id="{01B93480-A8EB-6949-8475-080A90044562}"/>
              </a:ext>
            </a:extLst>
          </p:cNvPr>
          <p:cNvSpPr>
            <a:spLocks noGrp="1"/>
          </p:cNvSpPr>
          <p:nvPr>
            <p:ph type="body" sz="quarter" idx="22" hasCustomPrompt="1"/>
          </p:nvPr>
        </p:nvSpPr>
        <p:spPr>
          <a:xfrm>
            <a:off x="2383463" y="379231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23" name="Text Placeholder 11">
            <a:extLst>
              <a:ext uri="{FF2B5EF4-FFF2-40B4-BE49-F238E27FC236}">
                <a16:creationId xmlns:a16="http://schemas.microsoft.com/office/drawing/2014/main" id="{1635D14D-7E0C-984E-9882-279DF7A25E84}"/>
              </a:ext>
            </a:extLst>
          </p:cNvPr>
          <p:cNvSpPr>
            <a:spLocks noGrp="1"/>
          </p:cNvSpPr>
          <p:nvPr>
            <p:ph type="body" sz="quarter" idx="23" hasCustomPrompt="1"/>
          </p:nvPr>
        </p:nvSpPr>
        <p:spPr>
          <a:xfrm>
            <a:off x="2383463" y="428985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24" name="Text Placeholder 11">
            <a:extLst>
              <a:ext uri="{FF2B5EF4-FFF2-40B4-BE49-F238E27FC236}">
                <a16:creationId xmlns:a16="http://schemas.microsoft.com/office/drawing/2014/main" id="{3D725C34-0EC8-8646-B18C-DD25F11FE4DB}"/>
              </a:ext>
            </a:extLst>
          </p:cNvPr>
          <p:cNvSpPr>
            <a:spLocks noGrp="1"/>
          </p:cNvSpPr>
          <p:nvPr>
            <p:ph type="body" sz="quarter" idx="24" hasCustomPrompt="1"/>
          </p:nvPr>
        </p:nvSpPr>
        <p:spPr>
          <a:xfrm>
            <a:off x="2383463" y="4787399"/>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Insert text here</a:t>
            </a:r>
            <a:endParaRPr lang="en-US"/>
          </a:p>
        </p:txBody>
      </p:sp>
      <p:sp>
        <p:nvSpPr>
          <p:cNvPr id="25" name="Text Placeholder 11">
            <a:extLst>
              <a:ext uri="{FF2B5EF4-FFF2-40B4-BE49-F238E27FC236}">
                <a16:creationId xmlns:a16="http://schemas.microsoft.com/office/drawing/2014/main" id="{CCAEFCC5-E29F-8F45-9466-7C2324994B50}"/>
              </a:ext>
            </a:extLst>
          </p:cNvPr>
          <p:cNvSpPr>
            <a:spLocks noGrp="1"/>
          </p:cNvSpPr>
          <p:nvPr>
            <p:ph type="body" sz="quarter" idx="25" hasCustomPrompt="1"/>
          </p:nvPr>
        </p:nvSpPr>
        <p:spPr>
          <a:xfrm>
            <a:off x="5543521" y="379231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26" name="Text Placeholder 11">
            <a:extLst>
              <a:ext uri="{FF2B5EF4-FFF2-40B4-BE49-F238E27FC236}">
                <a16:creationId xmlns:a16="http://schemas.microsoft.com/office/drawing/2014/main" id="{3765E4FA-109D-EF46-A269-D052FA8B4E0B}"/>
              </a:ext>
            </a:extLst>
          </p:cNvPr>
          <p:cNvSpPr>
            <a:spLocks noGrp="1"/>
          </p:cNvSpPr>
          <p:nvPr>
            <p:ph type="body" sz="quarter" idx="26" hasCustomPrompt="1"/>
          </p:nvPr>
        </p:nvSpPr>
        <p:spPr>
          <a:xfrm>
            <a:off x="5543521" y="428985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sp>
        <p:nvSpPr>
          <p:cNvPr id="27" name="Text Placeholder 11">
            <a:extLst>
              <a:ext uri="{FF2B5EF4-FFF2-40B4-BE49-F238E27FC236}">
                <a16:creationId xmlns:a16="http://schemas.microsoft.com/office/drawing/2014/main" id="{E1E267C0-5F02-BC40-A5ED-77F118565745}"/>
              </a:ext>
            </a:extLst>
          </p:cNvPr>
          <p:cNvSpPr>
            <a:spLocks noGrp="1"/>
          </p:cNvSpPr>
          <p:nvPr>
            <p:ph type="body" sz="quarter" idx="27" hasCustomPrompt="1"/>
          </p:nvPr>
        </p:nvSpPr>
        <p:spPr>
          <a:xfrm>
            <a:off x="5543521" y="4787399"/>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67"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32" indent="0">
              <a:buFont typeface="Arial" panose="020B0604020202020204" pitchFamily="34" charset="0"/>
              <a:buNone/>
              <a:defRPr sz="1400" b="0" i="0">
                <a:solidFill>
                  <a:srgbClr val="454546"/>
                </a:solidFill>
                <a:latin typeface="HelveticaNeueLT Pro 45 Lt" panose="020B0403020202020204" pitchFamily="34" charset="77"/>
              </a:defRPr>
            </a:lvl3pPr>
            <a:lvl4pPr marL="1371498" indent="0">
              <a:buFont typeface="Arial" panose="020B0604020202020204" pitchFamily="34" charset="0"/>
              <a:buNone/>
              <a:defRPr sz="1400" b="0" i="0">
                <a:solidFill>
                  <a:srgbClr val="454546"/>
                </a:solidFill>
                <a:latin typeface="HelveticaNeueLT Pro 45 Lt" panose="020B0403020202020204" pitchFamily="34" charset="77"/>
              </a:defRPr>
            </a:lvl4pPr>
            <a:lvl5pPr marL="1828664" indent="0">
              <a:buNone/>
              <a:defRPr b="0" i="0">
                <a:latin typeface="HelveticaNeueLT Std Thin" panose="020B0403020202020204" pitchFamily="34" charset="0"/>
              </a:defRPr>
            </a:lvl5pPr>
          </a:lstStyle>
          <a:p>
            <a:pPr lvl="0"/>
            <a:r>
              <a:rPr lang="en-GB"/>
              <a:t>#</a:t>
            </a:r>
            <a:endParaRPr lang="en-US"/>
          </a:p>
        </p:txBody>
      </p:sp>
      <p:pic>
        <p:nvPicPr>
          <p:cNvPr id="35" name="Graphic 34">
            <a:extLst>
              <a:ext uri="{FF2B5EF4-FFF2-40B4-BE49-F238E27FC236}">
                <a16:creationId xmlns:a16="http://schemas.microsoft.com/office/drawing/2014/main" id="{D619706E-638F-5546-A799-A8DE39D8CE2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a:off x="6866023" y="2759635"/>
            <a:ext cx="5325979" cy="3878396"/>
          </a:xfrm>
          <a:prstGeom prst="rect">
            <a:avLst/>
          </a:prstGeom>
        </p:spPr>
      </p:pic>
      <p:sp>
        <p:nvSpPr>
          <p:cNvPr id="2" name="Graphic 8">
            <a:extLst>
              <a:ext uri="{FF2B5EF4-FFF2-40B4-BE49-F238E27FC236}">
                <a16:creationId xmlns:a16="http://schemas.microsoft.com/office/drawing/2014/main" id="{9735D6CA-1429-99FC-43A2-2E1408712094}"/>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EF27A2FC-F9B3-2710-DD7B-E27958E56E08}"/>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23915596-A3DE-0B79-C16B-4C8347247BBA}"/>
              </a:ext>
            </a:extLst>
          </p:cNvPr>
          <p:cNvPicPr>
            <a:picLocks noChangeAspect="1"/>
          </p:cNvPicPr>
          <p:nvPr userDrawn="1"/>
        </p:nvPicPr>
        <p:blipFill>
          <a:blip r:embed="rId4"/>
          <a:srcRect/>
          <a:stretch/>
        </p:blipFill>
        <p:spPr>
          <a:xfrm>
            <a:off x="11423087" y="6426740"/>
            <a:ext cx="404055" cy="157424"/>
          </a:xfrm>
          <a:prstGeom prst="rect">
            <a:avLst/>
          </a:prstGeom>
        </p:spPr>
      </p:pic>
    </p:spTree>
    <p:extLst>
      <p:ext uri="{BB962C8B-B14F-4D97-AF65-F5344CB8AC3E}">
        <p14:creationId xmlns:p14="http://schemas.microsoft.com/office/powerpoint/2010/main" val="20289151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ntent + Spac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4AD00B6-DB3F-A94F-80AB-5497BFEDCD39}"/>
              </a:ext>
            </a:extLst>
          </p:cNvPr>
          <p:cNvSpPr>
            <a:spLocks noGrp="1"/>
          </p:cNvSpPr>
          <p:nvPr>
            <p:ph type="body" sz="quarter" idx="10" hasCustomPrompt="1"/>
          </p:nvPr>
        </p:nvSpPr>
        <p:spPr>
          <a:xfrm>
            <a:off x="3657601" y="780175"/>
            <a:ext cx="3148908" cy="2932112"/>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900" b="0" i="0">
                <a:ln>
                  <a:noFill/>
                </a:ln>
                <a:solidFill>
                  <a:srgbClr val="454546"/>
                </a:solidFill>
                <a:latin typeface="HelveticaNeueLT Pro 55 Roman" panose="020B0604020202020204" pitchFamily="34" charset="77"/>
              </a:defRPr>
            </a:lvl2pPr>
            <a:lvl3pPr marL="914354" indent="0">
              <a:buFont typeface="Arial" panose="020B0604020202020204" pitchFamily="34" charset="0"/>
              <a:buNone/>
              <a:defRPr sz="900" b="0" i="0">
                <a:solidFill>
                  <a:srgbClr val="454546"/>
                </a:solidFill>
                <a:latin typeface="HelveticaNeueLT Pro 55 Roman" panose="020B0604020202020204" pitchFamily="34" charset="77"/>
              </a:defRPr>
            </a:lvl3pPr>
            <a:lvl4pPr marL="1371532" indent="0">
              <a:buFont typeface="Arial" panose="020B0604020202020204" pitchFamily="34" charset="0"/>
              <a:buNone/>
              <a:defRPr sz="900" b="0" i="0">
                <a:solidFill>
                  <a:srgbClr val="454546"/>
                </a:solidFill>
                <a:latin typeface="HelveticaNeueLT Pro 55 Roman" panose="020B0604020202020204" pitchFamily="34" charset="77"/>
              </a:defRPr>
            </a:lvl4pPr>
            <a:lvl5pPr marL="1828709" indent="0">
              <a:buNone/>
              <a:defRPr b="0" i="0">
                <a:latin typeface="HelveticaNeueLT Std Thin" panose="020B0403020202020204" pitchFamily="34" charset="0"/>
              </a:defRPr>
            </a:lvl5pPr>
          </a:lstStyle>
          <a:p>
            <a:pPr lvl="0"/>
            <a:r>
              <a:rPr lang="en-GB"/>
              <a:t>Second level</a:t>
            </a:r>
          </a:p>
          <a:p>
            <a:pPr lvl="1"/>
            <a:r>
              <a:rPr lang="en-GB"/>
              <a:t>Third level</a:t>
            </a:r>
          </a:p>
          <a:p>
            <a:pPr lvl="2"/>
            <a:r>
              <a:rPr lang="en-GB"/>
              <a:t>Fourth level</a:t>
            </a:r>
          </a:p>
          <a:p>
            <a:pPr lvl="3"/>
            <a:r>
              <a:rPr lang="en-GB"/>
              <a:t>Fifth level</a:t>
            </a:r>
            <a:endParaRPr lang="en-US"/>
          </a:p>
        </p:txBody>
      </p:sp>
      <p:sp>
        <p:nvSpPr>
          <p:cNvPr id="6" name="Title 1">
            <a:extLst>
              <a:ext uri="{FF2B5EF4-FFF2-40B4-BE49-F238E27FC236}">
                <a16:creationId xmlns:a16="http://schemas.microsoft.com/office/drawing/2014/main" id="{1C467E4A-CC9D-E041-8263-9CCBD5B47DBE}"/>
              </a:ext>
            </a:extLst>
          </p:cNvPr>
          <p:cNvSpPr>
            <a:spLocks noGrp="1"/>
          </p:cNvSpPr>
          <p:nvPr>
            <p:ph type="title"/>
          </p:nvPr>
        </p:nvSpPr>
        <p:spPr>
          <a:xfrm>
            <a:off x="497524" y="780175"/>
            <a:ext cx="3160077" cy="1979959"/>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10" name="Graphic 9">
            <a:extLst>
              <a:ext uri="{FF2B5EF4-FFF2-40B4-BE49-F238E27FC236}">
                <a16:creationId xmlns:a16="http://schemas.microsoft.com/office/drawing/2014/main" id="{62D08151-A5C6-7141-A74A-90A3B0E8C87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4908" t="62631" r="25523" b="11691"/>
          <a:stretch/>
        </p:blipFill>
        <p:spPr>
          <a:xfrm flipH="1">
            <a:off x="0" y="2760134"/>
            <a:ext cx="6320589" cy="3878396"/>
          </a:xfrm>
          <a:prstGeom prst="rect">
            <a:avLst/>
          </a:prstGeom>
        </p:spPr>
      </p:pic>
      <p:sp>
        <p:nvSpPr>
          <p:cNvPr id="3" name="Graphic 8">
            <a:extLst>
              <a:ext uri="{FF2B5EF4-FFF2-40B4-BE49-F238E27FC236}">
                <a16:creationId xmlns:a16="http://schemas.microsoft.com/office/drawing/2014/main" id="{51F6A8F6-B6A4-DCC3-2827-E96408C7DD90}"/>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07C46133-972D-3BB1-D80A-0D003C85304B}"/>
              </a:ext>
            </a:extLst>
          </p:cNvPr>
          <p:cNvPicPr>
            <a:picLocks noChangeAspect="1"/>
          </p:cNvPicPr>
          <p:nvPr userDrawn="1"/>
        </p:nvPicPr>
        <p:blipFill>
          <a:blip r:embed="rId4"/>
          <a:srcRect/>
          <a:stretch/>
        </p:blipFill>
        <p:spPr>
          <a:xfrm>
            <a:off x="11423087" y="6426740"/>
            <a:ext cx="404055" cy="157424"/>
          </a:xfrm>
          <a:prstGeom prst="rect">
            <a:avLst/>
          </a:prstGeom>
        </p:spPr>
      </p:pic>
    </p:spTree>
    <p:extLst>
      <p:ext uri="{BB962C8B-B14F-4D97-AF65-F5344CB8AC3E}">
        <p14:creationId xmlns:p14="http://schemas.microsoft.com/office/powerpoint/2010/main" val="36359914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3F1679-BC23-A749-A1A2-1A4F9116E337}"/>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7" name="Graphic 6">
            <a:extLst>
              <a:ext uri="{FF2B5EF4-FFF2-40B4-BE49-F238E27FC236}">
                <a16:creationId xmlns:a16="http://schemas.microsoft.com/office/drawing/2014/main" id="{C0FE70B6-EEC7-A347-BD89-843E2380954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75590" y="2105856"/>
            <a:ext cx="7243165" cy="3799199"/>
          </a:xfrm>
          <a:prstGeom prst="rect">
            <a:avLst/>
          </a:prstGeom>
        </p:spPr>
      </p:pic>
      <p:pic>
        <p:nvPicPr>
          <p:cNvPr id="2" name="Picture 1">
            <a:extLst>
              <a:ext uri="{FF2B5EF4-FFF2-40B4-BE49-F238E27FC236}">
                <a16:creationId xmlns:a16="http://schemas.microsoft.com/office/drawing/2014/main" id="{A39A2BB4-FA85-19B2-C667-295711B2E8EA}"/>
              </a:ext>
            </a:extLst>
          </p:cNvPr>
          <p:cNvPicPr>
            <a:picLocks noChangeAspect="1"/>
          </p:cNvPicPr>
          <p:nvPr userDrawn="1"/>
        </p:nvPicPr>
        <p:blipFill>
          <a:blip r:embed="rId4"/>
          <a:stretch>
            <a:fillRect/>
          </a:stretch>
        </p:blipFill>
        <p:spPr>
          <a:xfrm>
            <a:off x="-18960" y="5384305"/>
            <a:ext cx="12210960" cy="1318732"/>
          </a:xfrm>
          <a:prstGeom prst="rect">
            <a:avLst/>
          </a:prstGeom>
        </p:spPr>
      </p:pic>
      <p:pic>
        <p:nvPicPr>
          <p:cNvPr id="3" name="Picture 2">
            <a:extLst>
              <a:ext uri="{FF2B5EF4-FFF2-40B4-BE49-F238E27FC236}">
                <a16:creationId xmlns:a16="http://schemas.microsoft.com/office/drawing/2014/main" id="{E7E672B8-44CD-5213-AFAB-4608A2C08569}"/>
              </a:ext>
            </a:extLst>
          </p:cNvPr>
          <p:cNvPicPr>
            <a:picLocks noChangeAspect="1"/>
          </p:cNvPicPr>
          <p:nvPr userDrawn="1"/>
        </p:nvPicPr>
        <p:blipFill>
          <a:blip r:embed="rId5"/>
          <a:stretch>
            <a:fillRect/>
          </a:stretch>
        </p:blipFill>
        <p:spPr>
          <a:xfrm>
            <a:off x="-18960" y="6197485"/>
            <a:ext cx="12244931" cy="660515"/>
          </a:xfrm>
          <a:prstGeom prst="rect">
            <a:avLst/>
          </a:prstGeom>
        </p:spPr>
      </p:pic>
      <p:pic>
        <p:nvPicPr>
          <p:cNvPr id="4" name="Picture 3">
            <a:extLst>
              <a:ext uri="{FF2B5EF4-FFF2-40B4-BE49-F238E27FC236}">
                <a16:creationId xmlns:a16="http://schemas.microsoft.com/office/drawing/2014/main" id="{2AACDA85-5142-FA38-C5D9-B13050D5D71E}"/>
              </a:ext>
            </a:extLst>
          </p:cNvPr>
          <p:cNvPicPr>
            <a:picLocks noChangeAspect="1"/>
          </p:cNvPicPr>
          <p:nvPr userDrawn="1"/>
        </p:nvPicPr>
        <p:blipFill>
          <a:blip r:embed="rId6"/>
          <a:srcRect/>
          <a:stretch/>
        </p:blipFill>
        <p:spPr>
          <a:xfrm>
            <a:off x="11423087" y="6426740"/>
            <a:ext cx="404055" cy="157424"/>
          </a:xfrm>
          <a:prstGeom prst="rect">
            <a:avLst/>
          </a:prstGeom>
        </p:spPr>
      </p:pic>
    </p:spTree>
    <p:extLst>
      <p:ext uri="{BB962C8B-B14F-4D97-AF65-F5344CB8AC3E}">
        <p14:creationId xmlns:p14="http://schemas.microsoft.com/office/powerpoint/2010/main" val="39228562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Employe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D9B2882-406D-0A4D-BF70-0A3D2EB58AEE}"/>
              </a:ext>
            </a:extLst>
          </p:cNvPr>
          <p:cNvSpPr>
            <a:spLocks noGrp="1"/>
          </p:cNvSpPr>
          <p:nvPr>
            <p:ph type="body" sz="quarter" idx="11" hasCustomPrompt="1"/>
          </p:nvPr>
        </p:nvSpPr>
        <p:spPr>
          <a:xfrm>
            <a:off x="8469129" y="1410227"/>
            <a:ext cx="2036041" cy="258700"/>
          </a:xfrm>
          <a:prstGeom prst="rect">
            <a:avLst/>
          </a:prstGeom>
        </p:spPr>
        <p:txBody>
          <a:bodyPr lIns="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3" name="Text Placeholder 12">
            <a:extLst>
              <a:ext uri="{FF2B5EF4-FFF2-40B4-BE49-F238E27FC236}">
                <a16:creationId xmlns:a16="http://schemas.microsoft.com/office/drawing/2014/main" id="{98B15EC4-7827-AD44-9BF2-5FF8608DDB43}"/>
              </a:ext>
            </a:extLst>
          </p:cNvPr>
          <p:cNvSpPr>
            <a:spLocks noGrp="1"/>
          </p:cNvSpPr>
          <p:nvPr>
            <p:ph type="body" sz="quarter" idx="12" hasCustomPrompt="1"/>
          </p:nvPr>
        </p:nvSpPr>
        <p:spPr>
          <a:xfrm>
            <a:off x="8469128" y="1583687"/>
            <a:ext cx="2036763" cy="258700"/>
          </a:xfrm>
          <a:prstGeom prst="rect">
            <a:avLst/>
          </a:prstGeom>
        </p:spPr>
        <p:txBody>
          <a:bodyPr lIns="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4" name="Text Placeholder 10">
            <a:extLst>
              <a:ext uri="{FF2B5EF4-FFF2-40B4-BE49-F238E27FC236}">
                <a16:creationId xmlns:a16="http://schemas.microsoft.com/office/drawing/2014/main" id="{25FD1F12-AD2C-7341-8AFB-CDB935BA9898}"/>
              </a:ext>
            </a:extLst>
          </p:cNvPr>
          <p:cNvSpPr>
            <a:spLocks noGrp="1"/>
          </p:cNvSpPr>
          <p:nvPr>
            <p:ph type="body" sz="quarter" idx="13" hasCustomPrompt="1"/>
          </p:nvPr>
        </p:nvSpPr>
        <p:spPr>
          <a:xfrm>
            <a:off x="7922725" y="3280529"/>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5" name="Text Placeholder 12">
            <a:extLst>
              <a:ext uri="{FF2B5EF4-FFF2-40B4-BE49-F238E27FC236}">
                <a16:creationId xmlns:a16="http://schemas.microsoft.com/office/drawing/2014/main" id="{DEAA0E9D-C17D-9848-AED5-206761E20B8A}"/>
              </a:ext>
            </a:extLst>
          </p:cNvPr>
          <p:cNvSpPr>
            <a:spLocks noGrp="1"/>
          </p:cNvSpPr>
          <p:nvPr>
            <p:ph type="body" sz="quarter" idx="14" hasCustomPrompt="1"/>
          </p:nvPr>
        </p:nvSpPr>
        <p:spPr>
          <a:xfrm>
            <a:off x="7922633" y="3453989"/>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6" name="Text Placeholder 10">
            <a:extLst>
              <a:ext uri="{FF2B5EF4-FFF2-40B4-BE49-F238E27FC236}">
                <a16:creationId xmlns:a16="http://schemas.microsoft.com/office/drawing/2014/main" id="{026F6D38-3BF3-A84D-85B0-AF87285D1F22}"/>
              </a:ext>
            </a:extLst>
          </p:cNvPr>
          <p:cNvSpPr>
            <a:spLocks noGrp="1"/>
          </p:cNvSpPr>
          <p:nvPr>
            <p:ph type="body" sz="quarter" idx="15" hasCustomPrompt="1"/>
          </p:nvPr>
        </p:nvSpPr>
        <p:spPr>
          <a:xfrm>
            <a:off x="6087955" y="3280529"/>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7" name="Text Placeholder 12">
            <a:extLst>
              <a:ext uri="{FF2B5EF4-FFF2-40B4-BE49-F238E27FC236}">
                <a16:creationId xmlns:a16="http://schemas.microsoft.com/office/drawing/2014/main" id="{DD7A5CEC-EC14-9F40-AF5A-DE0DD70F29B7}"/>
              </a:ext>
            </a:extLst>
          </p:cNvPr>
          <p:cNvSpPr>
            <a:spLocks noGrp="1"/>
          </p:cNvSpPr>
          <p:nvPr>
            <p:ph type="body" sz="quarter" idx="16" hasCustomPrompt="1"/>
          </p:nvPr>
        </p:nvSpPr>
        <p:spPr>
          <a:xfrm>
            <a:off x="6087863" y="3453989"/>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8" name="Text Placeholder 10">
            <a:extLst>
              <a:ext uri="{FF2B5EF4-FFF2-40B4-BE49-F238E27FC236}">
                <a16:creationId xmlns:a16="http://schemas.microsoft.com/office/drawing/2014/main" id="{8C37767A-9381-684B-AFF3-4BC41ACA71ED}"/>
              </a:ext>
            </a:extLst>
          </p:cNvPr>
          <p:cNvSpPr>
            <a:spLocks noGrp="1"/>
          </p:cNvSpPr>
          <p:nvPr>
            <p:ph type="body" sz="quarter" idx="17" hasCustomPrompt="1"/>
          </p:nvPr>
        </p:nvSpPr>
        <p:spPr>
          <a:xfrm>
            <a:off x="4191057" y="3280529"/>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9" name="Text Placeholder 12">
            <a:extLst>
              <a:ext uri="{FF2B5EF4-FFF2-40B4-BE49-F238E27FC236}">
                <a16:creationId xmlns:a16="http://schemas.microsoft.com/office/drawing/2014/main" id="{30568923-57EA-3244-993A-D090E73CAC81}"/>
              </a:ext>
            </a:extLst>
          </p:cNvPr>
          <p:cNvSpPr>
            <a:spLocks noGrp="1"/>
          </p:cNvSpPr>
          <p:nvPr>
            <p:ph type="body" sz="quarter" idx="18" hasCustomPrompt="1"/>
          </p:nvPr>
        </p:nvSpPr>
        <p:spPr>
          <a:xfrm>
            <a:off x="4190964" y="3453989"/>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0" name="Text Placeholder 10">
            <a:extLst>
              <a:ext uri="{FF2B5EF4-FFF2-40B4-BE49-F238E27FC236}">
                <a16:creationId xmlns:a16="http://schemas.microsoft.com/office/drawing/2014/main" id="{52684357-8BAC-7C47-887A-37917745E901}"/>
              </a:ext>
            </a:extLst>
          </p:cNvPr>
          <p:cNvSpPr>
            <a:spLocks noGrp="1"/>
          </p:cNvSpPr>
          <p:nvPr>
            <p:ph type="body" sz="quarter" idx="19" hasCustomPrompt="1"/>
          </p:nvPr>
        </p:nvSpPr>
        <p:spPr>
          <a:xfrm>
            <a:off x="2361377" y="3280529"/>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1" name="Text Placeholder 12">
            <a:extLst>
              <a:ext uri="{FF2B5EF4-FFF2-40B4-BE49-F238E27FC236}">
                <a16:creationId xmlns:a16="http://schemas.microsoft.com/office/drawing/2014/main" id="{FE757602-E883-0C46-83AF-8B1CEC8D9CED}"/>
              </a:ext>
            </a:extLst>
          </p:cNvPr>
          <p:cNvSpPr>
            <a:spLocks noGrp="1"/>
          </p:cNvSpPr>
          <p:nvPr>
            <p:ph type="body" sz="quarter" idx="20" hasCustomPrompt="1"/>
          </p:nvPr>
        </p:nvSpPr>
        <p:spPr>
          <a:xfrm>
            <a:off x="2361284" y="3453989"/>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2" name="Text Placeholder 10">
            <a:extLst>
              <a:ext uri="{FF2B5EF4-FFF2-40B4-BE49-F238E27FC236}">
                <a16:creationId xmlns:a16="http://schemas.microsoft.com/office/drawing/2014/main" id="{E80E63D6-51AF-9342-84DD-2F397CF5E026}"/>
              </a:ext>
            </a:extLst>
          </p:cNvPr>
          <p:cNvSpPr>
            <a:spLocks noGrp="1"/>
          </p:cNvSpPr>
          <p:nvPr>
            <p:ph type="body" sz="quarter" idx="21" hasCustomPrompt="1"/>
          </p:nvPr>
        </p:nvSpPr>
        <p:spPr>
          <a:xfrm>
            <a:off x="517721" y="3280529"/>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3" name="Text Placeholder 12">
            <a:extLst>
              <a:ext uri="{FF2B5EF4-FFF2-40B4-BE49-F238E27FC236}">
                <a16:creationId xmlns:a16="http://schemas.microsoft.com/office/drawing/2014/main" id="{800E494D-C690-A141-A71E-A48CBF0A61D1}"/>
              </a:ext>
            </a:extLst>
          </p:cNvPr>
          <p:cNvSpPr>
            <a:spLocks noGrp="1"/>
          </p:cNvSpPr>
          <p:nvPr>
            <p:ph type="body" sz="quarter" idx="22" hasCustomPrompt="1"/>
          </p:nvPr>
        </p:nvSpPr>
        <p:spPr>
          <a:xfrm>
            <a:off x="517629" y="3453989"/>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4" name="Text Placeholder 10">
            <a:extLst>
              <a:ext uri="{FF2B5EF4-FFF2-40B4-BE49-F238E27FC236}">
                <a16:creationId xmlns:a16="http://schemas.microsoft.com/office/drawing/2014/main" id="{A23863FE-952A-244D-90F7-688D9A0DDD22}"/>
              </a:ext>
            </a:extLst>
          </p:cNvPr>
          <p:cNvSpPr>
            <a:spLocks noGrp="1"/>
          </p:cNvSpPr>
          <p:nvPr>
            <p:ph type="body" sz="quarter" idx="23" hasCustomPrompt="1"/>
          </p:nvPr>
        </p:nvSpPr>
        <p:spPr>
          <a:xfrm>
            <a:off x="7922725" y="5210981"/>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5" name="Text Placeholder 12">
            <a:extLst>
              <a:ext uri="{FF2B5EF4-FFF2-40B4-BE49-F238E27FC236}">
                <a16:creationId xmlns:a16="http://schemas.microsoft.com/office/drawing/2014/main" id="{A60A29BA-89A0-BA4C-A5D2-BF6E7D66D826}"/>
              </a:ext>
            </a:extLst>
          </p:cNvPr>
          <p:cNvSpPr>
            <a:spLocks noGrp="1"/>
          </p:cNvSpPr>
          <p:nvPr>
            <p:ph type="body" sz="quarter" idx="24" hasCustomPrompt="1"/>
          </p:nvPr>
        </p:nvSpPr>
        <p:spPr>
          <a:xfrm>
            <a:off x="7922633" y="5384441"/>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6" name="Text Placeholder 10">
            <a:extLst>
              <a:ext uri="{FF2B5EF4-FFF2-40B4-BE49-F238E27FC236}">
                <a16:creationId xmlns:a16="http://schemas.microsoft.com/office/drawing/2014/main" id="{89898E1A-7B68-F04E-8DF9-7DF4AC3F2022}"/>
              </a:ext>
            </a:extLst>
          </p:cNvPr>
          <p:cNvSpPr>
            <a:spLocks noGrp="1"/>
          </p:cNvSpPr>
          <p:nvPr>
            <p:ph type="body" sz="quarter" idx="25" hasCustomPrompt="1"/>
          </p:nvPr>
        </p:nvSpPr>
        <p:spPr>
          <a:xfrm>
            <a:off x="6087955" y="5210981"/>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7" name="Text Placeholder 12">
            <a:extLst>
              <a:ext uri="{FF2B5EF4-FFF2-40B4-BE49-F238E27FC236}">
                <a16:creationId xmlns:a16="http://schemas.microsoft.com/office/drawing/2014/main" id="{FE65C65B-35EF-AF42-937E-CB58BD9F5DC3}"/>
              </a:ext>
            </a:extLst>
          </p:cNvPr>
          <p:cNvSpPr>
            <a:spLocks noGrp="1"/>
          </p:cNvSpPr>
          <p:nvPr>
            <p:ph type="body" sz="quarter" idx="26" hasCustomPrompt="1"/>
          </p:nvPr>
        </p:nvSpPr>
        <p:spPr>
          <a:xfrm>
            <a:off x="6087863" y="5384441"/>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8" name="Text Placeholder 10">
            <a:extLst>
              <a:ext uri="{FF2B5EF4-FFF2-40B4-BE49-F238E27FC236}">
                <a16:creationId xmlns:a16="http://schemas.microsoft.com/office/drawing/2014/main" id="{E8818411-28B7-E348-8FC0-16EA9B5CD6E8}"/>
              </a:ext>
            </a:extLst>
          </p:cNvPr>
          <p:cNvSpPr>
            <a:spLocks noGrp="1"/>
          </p:cNvSpPr>
          <p:nvPr>
            <p:ph type="body" sz="quarter" idx="27" hasCustomPrompt="1"/>
          </p:nvPr>
        </p:nvSpPr>
        <p:spPr>
          <a:xfrm>
            <a:off x="4191057" y="5210981"/>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9" name="Text Placeholder 12">
            <a:extLst>
              <a:ext uri="{FF2B5EF4-FFF2-40B4-BE49-F238E27FC236}">
                <a16:creationId xmlns:a16="http://schemas.microsoft.com/office/drawing/2014/main" id="{1D298B64-DB9D-7D4F-85F5-13A6775E23B2}"/>
              </a:ext>
            </a:extLst>
          </p:cNvPr>
          <p:cNvSpPr>
            <a:spLocks noGrp="1"/>
          </p:cNvSpPr>
          <p:nvPr>
            <p:ph type="body" sz="quarter" idx="28" hasCustomPrompt="1"/>
          </p:nvPr>
        </p:nvSpPr>
        <p:spPr>
          <a:xfrm>
            <a:off x="4190964" y="5384441"/>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0" name="Text Placeholder 10">
            <a:extLst>
              <a:ext uri="{FF2B5EF4-FFF2-40B4-BE49-F238E27FC236}">
                <a16:creationId xmlns:a16="http://schemas.microsoft.com/office/drawing/2014/main" id="{CA7EE175-F504-A241-BB9E-4B63D9421241}"/>
              </a:ext>
            </a:extLst>
          </p:cNvPr>
          <p:cNvSpPr>
            <a:spLocks noGrp="1"/>
          </p:cNvSpPr>
          <p:nvPr>
            <p:ph type="body" sz="quarter" idx="29" hasCustomPrompt="1"/>
          </p:nvPr>
        </p:nvSpPr>
        <p:spPr>
          <a:xfrm>
            <a:off x="2361377" y="5210981"/>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31" name="Text Placeholder 12">
            <a:extLst>
              <a:ext uri="{FF2B5EF4-FFF2-40B4-BE49-F238E27FC236}">
                <a16:creationId xmlns:a16="http://schemas.microsoft.com/office/drawing/2014/main" id="{33A5E4BB-C47B-5146-8E48-1E9A4ED09F28}"/>
              </a:ext>
            </a:extLst>
          </p:cNvPr>
          <p:cNvSpPr>
            <a:spLocks noGrp="1"/>
          </p:cNvSpPr>
          <p:nvPr>
            <p:ph type="body" sz="quarter" idx="30" hasCustomPrompt="1"/>
          </p:nvPr>
        </p:nvSpPr>
        <p:spPr>
          <a:xfrm>
            <a:off x="2361284" y="5384441"/>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2" name="Text Placeholder 10">
            <a:extLst>
              <a:ext uri="{FF2B5EF4-FFF2-40B4-BE49-F238E27FC236}">
                <a16:creationId xmlns:a16="http://schemas.microsoft.com/office/drawing/2014/main" id="{CDFCD2CC-774B-7C45-B5EF-4845C476F627}"/>
              </a:ext>
            </a:extLst>
          </p:cNvPr>
          <p:cNvSpPr>
            <a:spLocks noGrp="1"/>
          </p:cNvSpPr>
          <p:nvPr>
            <p:ph type="body" sz="quarter" idx="31" hasCustomPrompt="1"/>
          </p:nvPr>
        </p:nvSpPr>
        <p:spPr>
          <a:xfrm>
            <a:off x="517721" y="5210981"/>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33" name="Text Placeholder 12">
            <a:extLst>
              <a:ext uri="{FF2B5EF4-FFF2-40B4-BE49-F238E27FC236}">
                <a16:creationId xmlns:a16="http://schemas.microsoft.com/office/drawing/2014/main" id="{54099D0C-11DE-564E-87CD-3D7CA122E369}"/>
              </a:ext>
            </a:extLst>
          </p:cNvPr>
          <p:cNvSpPr>
            <a:spLocks noGrp="1"/>
          </p:cNvSpPr>
          <p:nvPr>
            <p:ph type="body" sz="quarter" idx="32" hasCustomPrompt="1"/>
          </p:nvPr>
        </p:nvSpPr>
        <p:spPr>
          <a:xfrm>
            <a:off x="517629" y="5384441"/>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 name="Picture Placeholder 2">
            <a:extLst>
              <a:ext uri="{FF2B5EF4-FFF2-40B4-BE49-F238E27FC236}">
                <a16:creationId xmlns:a16="http://schemas.microsoft.com/office/drawing/2014/main" id="{98E5176D-C25B-0B4F-9953-18721D7311C3}"/>
              </a:ext>
            </a:extLst>
          </p:cNvPr>
          <p:cNvSpPr>
            <a:spLocks noGrp="1"/>
          </p:cNvSpPr>
          <p:nvPr>
            <p:ph type="pic" sz="quarter" idx="33"/>
          </p:nvPr>
        </p:nvSpPr>
        <p:spPr>
          <a:xfrm>
            <a:off x="518540" y="2107293"/>
            <a:ext cx="1643869" cy="1058863"/>
          </a:xfrm>
          <a:prstGeom prst="rect">
            <a:avLst/>
          </a:prstGeom>
          <a:noFill/>
        </p:spPr>
        <p:txBody>
          <a:bodyPr/>
          <a:lstStyle>
            <a:lvl1pPr>
              <a:defRPr sz="1000" b="0" i="0">
                <a:latin typeface="HelveticaNeueLT Pro 55 Roman" panose="020B0604020202020204" pitchFamily="34" charset="77"/>
              </a:defRPr>
            </a:lvl1pPr>
          </a:lstStyle>
          <a:p>
            <a:endParaRPr lang="en-US"/>
          </a:p>
        </p:txBody>
      </p:sp>
      <p:sp>
        <p:nvSpPr>
          <p:cNvPr id="34" name="Picture Placeholder 2">
            <a:extLst>
              <a:ext uri="{FF2B5EF4-FFF2-40B4-BE49-F238E27FC236}">
                <a16:creationId xmlns:a16="http://schemas.microsoft.com/office/drawing/2014/main" id="{3034D6EA-24FA-B44E-B175-A69466B69136}"/>
              </a:ext>
            </a:extLst>
          </p:cNvPr>
          <p:cNvSpPr>
            <a:spLocks noGrp="1"/>
          </p:cNvSpPr>
          <p:nvPr>
            <p:ph type="pic" sz="quarter" idx="34"/>
          </p:nvPr>
        </p:nvSpPr>
        <p:spPr>
          <a:xfrm>
            <a:off x="2361402" y="2107293"/>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5" name="Picture Placeholder 2">
            <a:extLst>
              <a:ext uri="{FF2B5EF4-FFF2-40B4-BE49-F238E27FC236}">
                <a16:creationId xmlns:a16="http://schemas.microsoft.com/office/drawing/2014/main" id="{F6C71354-D9C6-0944-A6F7-99F3174B5B91}"/>
              </a:ext>
            </a:extLst>
          </p:cNvPr>
          <p:cNvSpPr>
            <a:spLocks noGrp="1"/>
          </p:cNvSpPr>
          <p:nvPr>
            <p:ph type="pic" sz="quarter" idx="35"/>
          </p:nvPr>
        </p:nvSpPr>
        <p:spPr>
          <a:xfrm>
            <a:off x="4197454" y="2107293"/>
            <a:ext cx="1643869" cy="1058863"/>
          </a:xfrm>
          <a:prstGeom prst="rect">
            <a:avLst/>
          </a:prstGeom>
        </p:spPr>
        <p:txBody>
          <a:bodyPr/>
          <a:lstStyle>
            <a:lvl1pPr marL="228589" marR="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sz="1000" b="0" i="0">
                <a:latin typeface="HelveticaNeueLT Pro 55 Roman" panose="020B0604020202020204" pitchFamily="34" charset="77"/>
              </a:defRPr>
            </a:lvl1pPr>
          </a:lstStyle>
          <a:p>
            <a:endParaRPr lang="en-US"/>
          </a:p>
        </p:txBody>
      </p:sp>
      <p:sp>
        <p:nvSpPr>
          <p:cNvPr id="37" name="Picture Placeholder 2">
            <a:extLst>
              <a:ext uri="{FF2B5EF4-FFF2-40B4-BE49-F238E27FC236}">
                <a16:creationId xmlns:a16="http://schemas.microsoft.com/office/drawing/2014/main" id="{5FA04993-DD2D-FE4F-9418-231283FBC620}"/>
              </a:ext>
            </a:extLst>
          </p:cNvPr>
          <p:cNvSpPr>
            <a:spLocks noGrp="1"/>
          </p:cNvSpPr>
          <p:nvPr>
            <p:ph type="pic" sz="quarter" idx="37"/>
          </p:nvPr>
        </p:nvSpPr>
        <p:spPr>
          <a:xfrm>
            <a:off x="7927464" y="2107293"/>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8" name="Picture Placeholder 2">
            <a:extLst>
              <a:ext uri="{FF2B5EF4-FFF2-40B4-BE49-F238E27FC236}">
                <a16:creationId xmlns:a16="http://schemas.microsoft.com/office/drawing/2014/main" id="{F831207F-DC8C-AA47-AFC2-667CF2F429E4}"/>
              </a:ext>
            </a:extLst>
          </p:cNvPr>
          <p:cNvSpPr>
            <a:spLocks noGrp="1"/>
          </p:cNvSpPr>
          <p:nvPr>
            <p:ph type="pic" sz="quarter" idx="38"/>
          </p:nvPr>
        </p:nvSpPr>
        <p:spPr>
          <a:xfrm>
            <a:off x="518540" y="4037745"/>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39" name="Picture Placeholder 2">
            <a:extLst>
              <a:ext uri="{FF2B5EF4-FFF2-40B4-BE49-F238E27FC236}">
                <a16:creationId xmlns:a16="http://schemas.microsoft.com/office/drawing/2014/main" id="{A2F6536A-9693-E841-AD61-8C359448084F}"/>
              </a:ext>
            </a:extLst>
          </p:cNvPr>
          <p:cNvSpPr>
            <a:spLocks noGrp="1"/>
          </p:cNvSpPr>
          <p:nvPr>
            <p:ph type="pic" sz="quarter" idx="39"/>
          </p:nvPr>
        </p:nvSpPr>
        <p:spPr>
          <a:xfrm>
            <a:off x="2361402" y="4037745"/>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0" name="Picture Placeholder 2">
            <a:extLst>
              <a:ext uri="{FF2B5EF4-FFF2-40B4-BE49-F238E27FC236}">
                <a16:creationId xmlns:a16="http://schemas.microsoft.com/office/drawing/2014/main" id="{28EFB759-7961-0F4B-9DA2-9B07D82B3B79}"/>
              </a:ext>
            </a:extLst>
          </p:cNvPr>
          <p:cNvSpPr>
            <a:spLocks noGrp="1"/>
          </p:cNvSpPr>
          <p:nvPr>
            <p:ph type="pic" sz="quarter" idx="40"/>
          </p:nvPr>
        </p:nvSpPr>
        <p:spPr>
          <a:xfrm>
            <a:off x="4197454" y="4037745"/>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1" name="Picture Placeholder 2">
            <a:extLst>
              <a:ext uri="{FF2B5EF4-FFF2-40B4-BE49-F238E27FC236}">
                <a16:creationId xmlns:a16="http://schemas.microsoft.com/office/drawing/2014/main" id="{F10325A2-6AE5-2B40-BA16-62A41FF09948}"/>
              </a:ext>
            </a:extLst>
          </p:cNvPr>
          <p:cNvSpPr>
            <a:spLocks noGrp="1"/>
          </p:cNvSpPr>
          <p:nvPr>
            <p:ph type="pic" sz="quarter" idx="41"/>
          </p:nvPr>
        </p:nvSpPr>
        <p:spPr>
          <a:xfrm>
            <a:off x="6085092" y="4037745"/>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2" name="Picture Placeholder 2">
            <a:extLst>
              <a:ext uri="{FF2B5EF4-FFF2-40B4-BE49-F238E27FC236}">
                <a16:creationId xmlns:a16="http://schemas.microsoft.com/office/drawing/2014/main" id="{48548331-C398-0441-8680-2BC2E34EA6B7}"/>
              </a:ext>
            </a:extLst>
          </p:cNvPr>
          <p:cNvSpPr>
            <a:spLocks noGrp="1"/>
          </p:cNvSpPr>
          <p:nvPr>
            <p:ph type="pic" sz="quarter" idx="42"/>
          </p:nvPr>
        </p:nvSpPr>
        <p:spPr>
          <a:xfrm>
            <a:off x="7927464" y="4037745"/>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3" name="Picture Placeholder 2">
            <a:extLst>
              <a:ext uri="{FF2B5EF4-FFF2-40B4-BE49-F238E27FC236}">
                <a16:creationId xmlns:a16="http://schemas.microsoft.com/office/drawing/2014/main" id="{DD52C364-564D-1C4F-82AA-CD456091DD55}"/>
              </a:ext>
            </a:extLst>
          </p:cNvPr>
          <p:cNvSpPr>
            <a:spLocks noGrp="1"/>
          </p:cNvSpPr>
          <p:nvPr>
            <p:ph type="pic" sz="quarter" idx="43"/>
          </p:nvPr>
        </p:nvSpPr>
        <p:spPr>
          <a:xfrm>
            <a:off x="6632171" y="782862"/>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4" name="Text Placeholder 10">
            <a:extLst>
              <a:ext uri="{FF2B5EF4-FFF2-40B4-BE49-F238E27FC236}">
                <a16:creationId xmlns:a16="http://schemas.microsoft.com/office/drawing/2014/main" id="{34A5EC81-F5AA-BD4F-AD20-F610E3D2A6A9}"/>
              </a:ext>
            </a:extLst>
          </p:cNvPr>
          <p:cNvSpPr>
            <a:spLocks noGrp="1"/>
          </p:cNvSpPr>
          <p:nvPr>
            <p:ph type="body" sz="quarter" idx="44" hasCustomPrompt="1"/>
          </p:nvPr>
        </p:nvSpPr>
        <p:spPr>
          <a:xfrm>
            <a:off x="9759477" y="3280529"/>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45" name="Text Placeholder 12">
            <a:extLst>
              <a:ext uri="{FF2B5EF4-FFF2-40B4-BE49-F238E27FC236}">
                <a16:creationId xmlns:a16="http://schemas.microsoft.com/office/drawing/2014/main" id="{F8D452BD-BCAB-8E4B-8F90-5D25276410E3}"/>
              </a:ext>
            </a:extLst>
          </p:cNvPr>
          <p:cNvSpPr>
            <a:spLocks noGrp="1"/>
          </p:cNvSpPr>
          <p:nvPr>
            <p:ph type="body" sz="quarter" idx="45" hasCustomPrompt="1"/>
          </p:nvPr>
        </p:nvSpPr>
        <p:spPr>
          <a:xfrm>
            <a:off x="9759385" y="3453989"/>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46" name="Text Placeholder 10">
            <a:extLst>
              <a:ext uri="{FF2B5EF4-FFF2-40B4-BE49-F238E27FC236}">
                <a16:creationId xmlns:a16="http://schemas.microsoft.com/office/drawing/2014/main" id="{3C461A69-4097-4449-90FF-4E186AE70D69}"/>
              </a:ext>
            </a:extLst>
          </p:cNvPr>
          <p:cNvSpPr>
            <a:spLocks noGrp="1"/>
          </p:cNvSpPr>
          <p:nvPr>
            <p:ph type="body" sz="quarter" idx="46" hasCustomPrompt="1"/>
          </p:nvPr>
        </p:nvSpPr>
        <p:spPr>
          <a:xfrm>
            <a:off x="9759477" y="5210981"/>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78"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47" name="Text Placeholder 12">
            <a:extLst>
              <a:ext uri="{FF2B5EF4-FFF2-40B4-BE49-F238E27FC236}">
                <a16:creationId xmlns:a16="http://schemas.microsoft.com/office/drawing/2014/main" id="{8CF0C9D9-5593-DE4A-8CDE-70AC8BAEB3F3}"/>
              </a:ext>
            </a:extLst>
          </p:cNvPr>
          <p:cNvSpPr>
            <a:spLocks noGrp="1"/>
          </p:cNvSpPr>
          <p:nvPr>
            <p:ph type="body" sz="quarter" idx="47" hasCustomPrompt="1"/>
          </p:nvPr>
        </p:nvSpPr>
        <p:spPr>
          <a:xfrm>
            <a:off x="9759385" y="5384441"/>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78" indent="0">
              <a:buNone/>
              <a:defRPr sz="1200" b="0" i="0">
                <a:solidFill>
                  <a:srgbClr val="20201E"/>
                </a:solidFill>
                <a:latin typeface="HelveticaNeueLT Std Lt" panose="020B0403020202020204" pitchFamily="34" charset="0"/>
              </a:defRPr>
            </a:lvl2pPr>
            <a:lvl3pPr marL="914354" indent="0">
              <a:buNone/>
              <a:defRPr sz="1200" b="0" i="0">
                <a:solidFill>
                  <a:srgbClr val="20201E"/>
                </a:solidFill>
                <a:latin typeface="HelveticaNeueLT Std Lt" panose="020B0403020202020204" pitchFamily="34" charset="0"/>
              </a:defRPr>
            </a:lvl3pPr>
            <a:lvl4pPr marL="1371532" indent="0">
              <a:buNone/>
              <a:defRPr sz="1200" b="0" i="0">
                <a:solidFill>
                  <a:srgbClr val="20201E"/>
                </a:solidFill>
                <a:latin typeface="HelveticaNeueLT Std Lt" panose="020B0403020202020204" pitchFamily="34" charset="0"/>
              </a:defRPr>
            </a:lvl4pPr>
            <a:lvl5pPr marL="1828709"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48" name="Picture Placeholder 2">
            <a:extLst>
              <a:ext uri="{FF2B5EF4-FFF2-40B4-BE49-F238E27FC236}">
                <a16:creationId xmlns:a16="http://schemas.microsoft.com/office/drawing/2014/main" id="{130CC36B-383B-694A-B2BC-DC26B0643A4B}"/>
              </a:ext>
            </a:extLst>
          </p:cNvPr>
          <p:cNvSpPr>
            <a:spLocks noGrp="1"/>
          </p:cNvSpPr>
          <p:nvPr>
            <p:ph type="pic" sz="quarter" idx="48"/>
          </p:nvPr>
        </p:nvSpPr>
        <p:spPr>
          <a:xfrm>
            <a:off x="9764216" y="2107293"/>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49" name="Picture Placeholder 2">
            <a:extLst>
              <a:ext uri="{FF2B5EF4-FFF2-40B4-BE49-F238E27FC236}">
                <a16:creationId xmlns:a16="http://schemas.microsoft.com/office/drawing/2014/main" id="{426D85E2-E3EC-D747-8E19-BC2E5FD68A65}"/>
              </a:ext>
            </a:extLst>
          </p:cNvPr>
          <p:cNvSpPr>
            <a:spLocks noGrp="1"/>
          </p:cNvSpPr>
          <p:nvPr>
            <p:ph type="pic" sz="quarter" idx="49"/>
          </p:nvPr>
        </p:nvSpPr>
        <p:spPr>
          <a:xfrm>
            <a:off x="9764216" y="4037745"/>
            <a:ext cx="1643869" cy="10588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54" name="Picture Placeholder 2">
            <a:extLst>
              <a:ext uri="{FF2B5EF4-FFF2-40B4-BE49-F238E27FC236}">
                <a16:creationId xmlns:a16="http://schemas.microsoft.com/office/drawing/2014/main" id="{D3FB89E4-0732-7D42-91C8-E83FB0AD2176}"/>
              </a:ext>
            </a:extLst>
          </p:cNvPr>
          <p:cNvSpPr>
            <a:spLocks noGrp="1"/>
          </p:cNvSpPr>
          <p:nvPr>
            <p:ph type="pic" sz="quarter" idx="50"/>
          </p:nvPr>
        </p:nvSpPr>
        <p:spPr>
          <a:xfrm>
            <a:off x="6056734" y="2111646"/>
            <a:ext cx="1643869" cy="1058863"/>
          </a:xfrm>
          <a:prstGeom prst="rect">
            <a:avLst/>
          </a:prstGeom>
        </p:spPr>
        <p:txBody>
          <a:bodyPr/>
          <a:lstStyle>
            <a:lvl1pPr marL="228589" marR="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sz="1000" b="0" i="0">
                <a:latin typeface="HelveticaNeueLT Pro 55 Roman" panose="020B0604020202020204" pitchFamily="34" charset="77"/>
              </a:defRPr>
            </a:lvl1pPr>
          </a:lstStyle>
          <a:p>
            <a:endParaRPr lang="en-US"/>
          </a:p>
        </p:txBody>
      </p:sp>
      <p:sp>
        <p:nvSpPr>
          <p:cNvPr id="51" name="Title 1">
            <a:extLst>
              <a:ext uri="{FF2B5EF4-FFF2-40B4-BE49-F238E27FC236}">
                <a16:creationId xmlns:a16="http://schemas.microsoft.com/office/drawing/2014/main" id="{7E10C71C-B001-1F40-81C7-6144E4A8925B}"/>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B4E2364C-5AFB-D8B3-9645-87C4A5843147}"/>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30CB281D-F695-4B1B-E950-FAD90CA23043}"/>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415220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py_Bulle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BE0F4E-7F52-BF43-AF16-31579F5CC45F}"/>
              </a:ext>
            </a:extLst>
          </p:cNvPr>
          <p:cNvSpPr>
            <a:spLocks noGrp="1"/>
          </p:cNvSpPr>
          <p:nvPr>
            <p:ph type="pic" sz="quarter" idx="10"/>
          </p:nvPr>
        </p:nvSpPr>
        <p:spPr>
          <a:xfrm>
            <a:off x="0" y="0"/>
            <a:ext cx="12192000" cy="6858000"/>
          </a:xfrm>
          <a:prstGeom prst="rect">
            <a:avLst/>
          </a:prstGeom>
        </p:spPr>
        <p:txBody>
          <a:bodyPr/>
          <a:lstStyle>
            <a:lvl1pPr>
              <a:defRPr sz="1000" b="0" i="0">
                <a:latin typeface="HelveticaNeueLT Pro 45 Lt" panose="020B0403020202020204" pitchFamily="34" charset="77"/>
              </a:defRPr>
            </a:lvl1pPr>
          </a:lstStyle>
          <a:p>
            <a:endParaRPr lang="en-US"/>
          </a:p>
        </p:txBody>
      </p:sp>
      <p:sp>
        <p:nvSpPr>
          <p:cNvPr id="9" name="Text Placeholder 11">
            <a:extLst>
              <a:ext uri="{FF2B5EF4-FFF2-40B4-BE49-F238E27FC236}">
                <a16:creationId xmlns:a16="http://schemas.microsoft.com/office/drawing/2014/main" id="{40614858-C7E0-384B-835C-E29EEB6B5850}"/>
              </a:ext>
            </a:extLst>
          </p:cNvPr>
          <p:cNvSpPr>
            <a:spLocks noGrp="1"/>
          </p:cNvSpPr>
          <p:nvPr>
            <p:ph type="body" sz="quarter" idx="11"/>
          </p:nvPr>
        </p:nvSpPr>
        <p:spPr>
          <a:xfrm>
            <a:off x="627024" y="2410182"/>
            <a:ext cx="5043199" cy="2024936"/>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09C47B6E-226B-D145-B819-97EEF7D88F7A}"/>
              </a:ext>
            </a:extLst>
          </p:cNvPr>
          <p:cNvSpPr>
            <a:spLocks noGrp="1"/>
          </p:cNvSpPr>
          <p:nvPr>
            <p:ph type="body" sz="quarter" idx="12"/>
          </p:nvPr>
        </p:nvSpPr>
        <p:spPr>
          <a:xfrm>
            <a:off x="627024" y="4595737"/>
            <a:ext cx="5043199" cy="228034"/>
          </a:xfrm>
          <a:prstGeom prst="rect">
            <a:avLst/>
          </a:prstGeom>
          <a:ln>
            <a:noFill/>
          </a:ln>
        </p:spPr>
        <p:txBody>
          <a:bodyPr/>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60F38ADB-7D45-C04A-9FF2-6847299BBE4E}"/>
              </a:ext>
            </a:extLst>
          </p:cNvPr>
          <p:cNvSpPr>
            <a:spLocks noGrp="1"/>
          </p:cNvSpPr>
          <p:nvPr>
            <p:ph type="body" sz="quarter" idx="13"/>
          </p:nvPr>
        </p:nvSpPr>
        <p:spPr>
          <a:xfrm>
            <a:off x="627023" y="4978510"/>
            <a:ext cx="5043199" cy="867691"/>
          </a:xfrm>
          <a:prstGeom prst="rect">
            <a:avLst/>
          </a:prstGeom>
          <a:ln>
            <a:noFill/>
          </a:ln>
        </p:spPr>
        <p:txBody>
          <a:bodyPr numCol="2"/>
          <a:lstStyle>
            <a:lvl1pPr marL="285750" indent="-2857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20201E"/>
                </a:solidFill>
                <a:latin typeface="HelveticaNeueLT Std Lt" panose="020B0403020202020204" pitchFamily="34" charset="0"/>
              </a:defRPr>
            </a:lvl3pPr>
            <a:lvl4pPr marL="1371566" indent="0">
              <a:buFont typeface="Arial" panose="020B0604020202020204" pitchFamily="34" charset="0"/>
              <a:buNone/>
              <a:defRPr sz="1400" b="0" i="0">
                <a:solidFill>
                  <a:srgbClr val="20201E"/>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13" name="Title 1">
            <a:extLst>
              <a:ext uri="{FF2B5EF4-FFF2-40B4-BE49-F238E27FC236}">
                <a16:creationId xmlns:a16="http://schemas.microsoft.com/office/drawing/2014/main" id="{C3F8C096-AD1C-0447-AE59-B87B6C8B04F7}"/>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5E50F787-7DED-52D7-EB72-3B7EB225B66D}"/>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5A3CB1BC-3F67-C703-EE85-57F8280C263C}"/>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8C8D7290-0005-067A-C739-024913B20A9A}"/>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0533738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_Copy_Bulle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BE0F4E-7F52-BF43-AF16-31579F5CC45F}"/>
              </a:ext>
            </a:extLst>
          </p:cNvPr>
          <p:cNvSpPr>
            <a:spLocks noGrp="1"/>
          </p:cNvSpPr>
          <p:nvPr>
            <p:ph type="pic" sz="quarter" idx="10"/>
          </p:nvPr>
        </p:nvSpPr>
        <p:spPr>
          <a:xfrm>
            <a:off x="0" y="0"/>
            <a:ext cx="12192000" cy="6858000"/>
          </a:xfrm>
          <a:prstGeom prst="rect">
            <a:avLst/>
          </a:prstGeom>
        </p:spPr>
        <p:txBody>
          <a:bodyPr/>
          <a:lstStyle>
            <a:lvl1pPr>
              <a:defRPr sz="1000" b="0" i="0">
                <a:latin typeface="HelveticaNeueLT Pro 45 Lt" panose="020B0403020202020204" pitchFamily="34" charset="77"/>
              </a:defRPr>
            </a:lvl1pPr>
          </a:lstStyle>
          <a:p>
            <a:endParaRPr lang="en-US"/>
          </a:p>
        </p:txBody>
      </p:sp>
      <p:sp>
        <p:nvSpPr>
          <p:cNvPr id="9" name="Text Placeholder 11">
            <a:extLst>
              <a:ext uri="{FF2B5EF4-FFF2-40B4-BE49-F238E27FC236}">
                <a16:creationId xmlns:a16="http://schemas.microsoft.com/office/drawing/2014/main" id="{40614858-C7E0-384B-835C-E29EEB6B5850}"/>
              </a:ext>
            </a:extLst>
          </p:cNvPr>
          <p:cNvSpPr>
            <a:spLocks noGrp="1"/>
          </p:cNvSpPr>
          <p:nvPr>
            <p:ph type="body" sz="quarter" idx="11"/>
          </p:nvPr>
        </p:nvSpPr>
        <p:spPr>
          <a:xfrm>
            <a:off x="627026" y="2410183"/>
            <a:ext cx="5043199" cy="2024936"/>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09C47B6E-226B-D145-B819-97EEF7D88F7A}"/>
              </a:ext>
            </a:extLst>
          </p:cNvPr>
          <p:cNvSpPr>
            <a:spLocks noGrp="1"/>
          </p:cNvSpPr>
          <p:nvPr>
            <p:ph type="body" sz="quarter" idx="12"/>
          </p:nvPr>
        </p:nvSpPr>
        <p:spPr>
          <a:xfrm>
            <a:off x="627026" y="4595737"/>
            <a:ext cx="5043199" cy="228035"/>
          </a:xfrm>
          <a:prstGeom prst="rect">
            <a:avLst/>
          </a:prstGeom>
          <a:ln>
            <a:noFill/>
          </a:ln>
        </p:spPr>
        <p:txBody>
          <a:bodyPr/>
          <a:lstStyle>
            <a:lvl1pPr marL="0" indent="0">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60F38ADB-7D45-C04A-9FF2-6847299BBE4E}"/>
              </a:ext>
            </a:extLst>
          </p:cNvPr>
          <p:cNvSpPr>
            <a:spLocks noGrp="1"/>
          </p:cNvSpPr>
          <p:nvPr>
            <p:ph type="body" sz="quarter" idx="13"/>
          </p:nvPr>
        </p:nvSpPr>
        <p:spPr>
          <a:xfrm>
            <a:off x="627025" y="4978511"/>
            <a:ext cx="5043199" cy="867691"/>
          </a:xfrm>
          <a:prstGeom prst="rect">
            <a:avLst/>
          </a:prstGeom>
          <a:ln>
            <a:noFill/>
          </a:ln>
        </p:spPr>
        <p:txBody>
          <a:bodyPr numCol="2"/>
          <a:lstStyle>
            <a:lvl1pPr marL="285744" indent="-285744">
              <a:buFont typeface="Arial" panose="020B0604020202020204" pitchFamily="34" charset="0"/>
              <a:buChar char="•"/>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20201E"/>
                </a:solidFill>
                <a:latin typeface="HelveticaNeueLT Std Lt" panose="020B0403020202020204" pitchFamily="34" charset="0"/>
              </a:defRPr>
            </a:lvl3pPr>
            <a:lvl4pPr marL="1371532" indent="0">
              <a:buFont typeface="Arial" panose="020B0604020202020204" pitchFamily="34" charset="0"/>
              <a:buNone/>
              <a:defRPr sz="1400" b="0" i="0">
                <a:solidFill>
                  <a:srgbClr val="20201E"/>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3" name="Title 1">
            <a:extLst>
              <a:ext uri="{FF2B5EF4-FFF2-40B4-BE49-F238E27FC236}">
                <a16:creationId xmlns:a16="http://schemas.microsoft.com/office/drawing/2014/main" id="{C3F8C096-AD1C-0447-AE59-B87B6C8B04F7}"/>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5E50F787-7DED-52D7-EB72-3B7EB225B66D}"/>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5A3CB1BC-3F67-C703-EE85-57F8280C263C}"/>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8C8D7290-0005-067A-C739-024913B20A9A}"/>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2018946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Large Text _ Bulle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ED66F-0EB9-EB4F-A569-6553307991A4}"/>
              </a:ext>
            </a:extLst>
          </p:cNvPr>
          <p:cNvPicPr>
            <a:picLocks noChangeAspect="1"/>
          </p:cNvPicPr>
          <p:nvPr userDrawn="1"/>
        </p:nvPicPr>
        <p:blipFill>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0B05D63-EF16-2143-86ED-6E9D01BA1583}"/>
              </a:ext>
            </a:extLst>
          </p:cNvPr>
          <p:cNvSpPr>
            <a:spLocks noGrp="1"/>
          </p:cNvSpPr>
          <p:nvPr>
            <p:ph type="title" hasCustomPrompt="1"/>
          </p:nvPr>
        </p:nvSpPr>
        <p:spPr>
          <a:xfrm>
            <a:off x="-423331" y="714008"/>
            <a:ext cx="5466532" cy="4822721"/>
          </a:xfrm>
          <a:prstGeom prst="rect">
            <a:avLst/>
          </a:prstGeom>
        </p:spPr>
        <p:txBody>
          <a:bodyPr anchor="t"/>
          <a:lstStyle>
            <a:lvl1pPr algn="r">
              <a:defRPr sz="88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a:t>
            </a:r>
            <a:endParaRPr lang="en-US"/>
          </a:p>
        </p:txBody>
      </p:sp>
      <p:sp>
        <p:nvSpPr>
          <p:cNvPr id="6" name="Text Placeholder 11">
            <a:extLst>
              <a:ext uri="{FF2B5EF4-FFF2-40B4-BE49-F238E27FC236}">
                <a16:creationId xmlns:a16="http://schemas.microsoft.com/office/drawing/2014/main" id="{7CB0A175-8000-8045-8A36-936A38EAF87E}"/>
              </a:ext>
            </a:extLst>
          </p:cNvPr>
          <p:cNvSpPr>
            <a:spLocks noGrp="1"/>
          </p:cNvSpPr>
          <p:nvPr>
            <p:ph type="body" sz="quarter" idx="12"/>
          </p:nvPr>
        </p:nvSpPr>
        <p:spPr>
          <a:xfrm>
            <a:off x="7603067" y="1047701"/>
            <a:ext cx="4199467" cy="4131735"/>
          </a:xfrm>
          <a:prstGeom prst="rect">
            <a:avLst/>
          </a:prstGeom>
          <a:ln>
            <a:noFill/>
          </a:ln>
        </p:spPr>
        <p:txBody>
          <a:bodyPr anchor="ctr"/>
          <a:lstStyle>
            <a:lvl1pPr marL="171446" indent="-171446">
              <a:buFont typeface="Arial" panose="020B0604020202020204" pitchFamily="34" charset="0"/>
              <a:buChar char="•"/>
              <a:defRPr sz="2000" b="1" i="0">
                <a:solidFill>
                  <a:schemeClr val="bg1"/>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3" name="Graphic 8">
            <a:extLst>
              <a:ext uri="{FF2B5EF4-FFF2-40B4-BE49-F238E27FC236}">
                <a16:creationId xmlns:a16="http://schemas.microsoft.com/office/drawing/2014/main" id="{1A4D6603-6ABC-E0CA-30E0-22A2F1620014}"/>
              </a:ext>
            </a:extLst>
          </p:cNvPr>
          <p:cNvSpPr/>
          <p:nvPr userDrawn="1"/>
        </p:nvSpPr>
        <p:spPr>
          <a:xfrm>
            <a:off x="-22766" y="6232997"/>
            <a:ext cx="12269308" cy="6631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21494 w 12263370"/>
              <a:gd name="connsiteY18" fmla="*/ 654035 h 659972"/>
              <a:gd name="connsiteX19" fmla="*/ 12263370 w 12263370"/>
              <a:gd name="connsiteY19" fmla="*/ 659972 h 659972"/>
              <a:gd name="connsiteX20" fmla="*/ 12248288 w 12263370"/>
              <a:gd name="connsiteY20" fmla="*/ 0 h 659972"/>
              <a:gd name="connsiteX0" fmla="*/ 12254226 w 12269308"/>
              <a:gd name="connsiteY0" fmla="*/ 0 h 663179"/>
              <a:gd name="connsiteX1" fmla="*/ 11479060 w 12269308"/>
              <a:gd name="connsiteY1" fmla="*/ 0 h 663179"/>
              <a:gd name="connsiteX2" fmla="*/ 11440970 w 12269308"/>
              <a:gd name="connsiteY2" fmla="*/ 2097 h 663179"/>
              <a:gd name="connsiteX3" fmla="*/ 11403864 w 12269308"/>
              <a:gd name="connsiteY3" fmla="*/ 8549 h 663179"/>
              <a:gd name="connsiteX4" fmla="*/ 11367579 w 12269308"/>
              <a:gd name="connsiteY4" fmla="*/ 18873 h 663179"/>
              <a:gd name="connsiteX5" fmla="*/ 11332936 w 12269308"/>
              <a:gd name="connsiteY5" fmla="*/ 33229 h 663179"/>
              <a:gd name="connsiteX6" fmla="*/ 11300099 w 12269308"/>
              <a:gd name="connsiteY6" fmla="*/ 51456 h 663179"/>
              <a:gd name="connsiteX7" fmla="*/ 11269233 w 12269308"/>
              <a:gd name="connsiteY7" fmla="*/ 73232 h 663179"/>
              <a:gd name="connsiteX8" fmla="*/ 11240829 w 12269308"/>
              <a:gd name="connsiteY8" fmla="*/ 98557 h 663179"/>
              <a:gd name="connsiteX9" fmla="*/ 11035434 w 12269308"/>
              <a:gd name="connsiteY9" fmla="*/ 306639 h 663179"/>
              <a:gd name="connsiteX10" fmla="*/ 11007030 w 12269308"/>
              <a:gd name="connsiteY10" fmla="*/ 331964 h 663179"/>
              <a:gd name="connsiteX11" fmla="*/ 10976163 w 12269308"/>
              <a:gd name="connsiteY11" fmla="*/ 353740 h 663179"/>
              <a:gd name="connsiteX12" fmla="*/ 10943326 w 12269308"/>
              <a:gd name="connsiteY12" fmla="*/ 371806 h 663179"/>
              <a:gd name="connsiteX13" fmla="*/ 10908684 w 12269308"/>
              <a:gd name="connsiteY13" fmla="*/ 386162 h 663179"/>
              <a:gd name="connsiteX14" fmla="*/ 10872563 w 12269308"/>
              <a:gd name="connsiteY14" fmla="*/ 396646 h 663179"/>
              <a:gd name="connsiteX15" fmla="*/ 10835294 w 12269308"/>
              <a:gd name="connsiteY15" fmla="*/ 402937 h 663179"/>
              <a:gd name="connsiteX16" fmla="*/ 10797203 w 12269308"/>
              <a:gd name="connsiteY16" fmla="*/ 405034 h 663179"/>
              <a:gd name="connsiteX17" fmla="*/ 5938 w 12269308"/>
              <a:gd name="connsiteY17" fmla="*/ 401828 h 663179"/>
              <a:gd name="connsiteX18" fmla="*/ 0 w 12269308"/>
              <a:gd name="connsiteY18" fmla="*/ 663179 h 663179"/>
              <a:gd name="connsiteX19" fmla="*/ 12269308 w 12269308"/>
              <a:gd name="connsiteY19" fmla="*/ 659972 h 663179"/>
              <a:gd name="connsiteX20" fmla="*/ 12254226 w 12269308"/>
              <a:gd name="connsiteY20" fmla="*/ 0 h 6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9308" h="663179">
                <a:moveTo>
                  <a:pt x="12254226" y="0"/>
                </a:moveTo>
                <a:lnTo>
                  <a:pt x="11479060" y="0"/>
                </a:lnTo>
                <a:lnTo>
                  <a:pt x="11440970" y="2097"/>
                </a:lnTo>
                <a:lnTo>
                  <a:pt x="11403864" y="8549"/>
                </a:lnTo>
                <a:lnTo>
                  <a:pt x="11367579" y="18873"/>
                </a:lnTo>
                <a:lnTo>
                  <a:pt x="11332936" y="33229"/>
                </a:lnTo>
                <a:lnTo>
                  <a:pt x="11300099" y="51456"/>
                </a:lnTo>
                <a:lnTo>
                  <a:pt x="11269233" y="73232"/>
                </a:lnTo>
                <a:lnTo>
                  <a:pt x="11240829" y="98557"/>
                </a:lnTo>
                <a:lnTo>
                  <a:pt x="11035434" y="306639"/>
                </a:lnTo>
                <a:lnTo>
                  <a:pt x="11007030" y="331964"/>
                </a:lnTo>
                <a:lnTo>
                  <a:pt x="10976163" y="353740"/>
                </a:lnTo>
                <a:lnTo>
                  <a:pt x="10943326" y="371806"/>
                </a:lnTo>
                <a:lnTo>
                  <a:pt x="10908684" y="386162"/>
                </a:lnTo>
                <a:lnTo>
                  <a:pt x="10872563" y="396646"/>
                </a:lnTo>
                <a:lnTo>
                  <a:pt x="10835294" y="402937"/>
                </a:lnTo>
                <a:lnTo>
                  <a:pt x="10797203" y="405034"/>
                </a:lnTo>
                <a:lnTo>
                  <a:pt x="5938" y="401828"/>
                </a:lnTo>
                <a:lnTo>
                  <a:pt x="0" y="663179"/>
                </a:lnTo>
                <a:lnTo>
                  <a:pt x="12269308" y="659972"/>
                </a:lnTo>
                <a:cubicBezTo>
                  <a:pt x="12267329" y="453836"/>
                  <a:pt x="12265349" y="32400"/>
                  <a:pt x="12254226" y="0"/>
                </a:cubicBezTo>
                <a:close/>
              </a:path>
            </a:pathLst>
          </a:custGeom>
          <a:solidFill>
            <a:srgbClr val="FFFFFF"/>
          </a:solidFill>
          <a:ln w="16417" cap="flat">
            <a:noFill/>
            <a:prstDash val="solid"/>
            <a:miter/>
          </a:ln>
        </p:spPr>
        <p:txBody>
          <a:bodyPr rtlCol="0" anchor="ctr"/>
          <a:lstStyle/>
          <a:p>
            <a:endParaRPr lang="en-GB" sz="1800"/>
          </a:p>
        </p:txBody>
      </p:sp>
      <p:pic>
        <p:nvPicPr>
          <p:cNvPr id="8" name="Picture 7">
            <a:extLst>
              <a:ext uri="{FF2B5EF4-FFF2-40B4-BE49-F238E27FC236}">
                <a16:creationId xmlns:a16="http://schemas.microsoft.com/office/drawing/2014/main" id="{CA3C746D-C534-44F1-E5D7-40592D44C1A9}"/>
              </a:ext>
            </a:extLst>
          </p:cNvPr>
          <p:cNvPicPr>
            <a:picLocks noChangeAspect="1"/>
          </p:cNvPicPr>
          <p:nvPr userDrawn="1"/>
        </p:nvPicPr>
        <p:blipFill>
          <a:blip r:embed="rId3"/>
          <a:srcRect/>
          <a:stretch/>
        </p:blipFill>
        <p:spPr>
          <a:xfrm>
            <a:off x="11423087" y="6426740"/>
            <a:ext cx="404055" cy="157424"/>
          </a:xfrm>
          <a:prstGeom prst="rect">
            <a:avLst/>
          </a:prstGeom>
        </p:spPr>
      </p:pic>
    </p:spTree>
    <p:extLst>
      <p:ext uri="{BB962C8B-B14F-4D97-AF65-F5344CB8AC3E}">
        <p14:creationId xmlns:p14="http://schemas.microsoft.com/office/powerpoint/2010/main" val="30144744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Our Mission">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8881344E-252E-1646-BC72-BAFC365E04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Graphic 8">
            <a:extLst>
              <a:ext uri="{FF2B5EF4-FFF2-40B4-BE49-F238E27FC236}">
                <a16:creationId xmlns:a16="http://schemas.microsoft.com/office/drawing/2014/main" id="{E6A5E6B2-E857-A8FB-A3FA-E9FFDC99C3D5}"/>
              </a:ext>
            </a:extLst>
          </p:cNvPr>
          <p:cNvSpPr/>
          <p:nvPr userDrawn="1"/>
        </p:nvSpPr>
        <p:spPr>
          <a:xfrm>
            <a:off x="-22766" y="6232997"/>
            <a:ext cx="12269308" cy="6631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21494 w 12263370"/>
              <a:gd name="connsiteY18" fmla="*/ 654035 h 659972"/>
              <a:gd name="connsiteX19" fmla="*/ 12263370 w 12263370"/>
              <a:gd name="connsiteY19" fmla="*/ 659972 h 659972"/>
              <a:gd name="connsiteX20" fmla="*/ 12248288 w 12263370"/>
              <a:gd name="connsiteY20" fmla="*/ 0 h 659972"/>
              <a:gd name="connsiteX0" fmla="*/ 12254226 w 12269308"/>
              <a:gd name="connsiteY0" fmla="*/ 0 h 663179"/>
              <a:gd name="connsiteX1" fmla="*/ 11479060 w 12269308"/>
              <a:gd name="connsiteY1" fmla="*/ 0 h 663179"/>
              <a:gd name="connsiteX2" fmla="*/ 11440970 w 12269308"/>
              <a:gd name="connsiteY2" fmla="*/ 2097 h 663179"/>
              <a:gd name="connsiteX3" fmla="*/ 11403864 w 12269308"/>
              <a:gd name="connsiteY3" fmla="*/ 8549 h 663179"/>
              <a:gd name="connsiteX4" fmla="*/ 11367579 w 12269308"/>
              <a:gd name="connsiteY4" fmla="*/ 18873 h 663179"/>
              <a:gd name="connsiteX5" fmla="*/ 11332936 w 12269308"/>
              <a:gd name="connsiteY5" fmla="*/ 33229 h 663179"/>
              <a:gd name="connsiteX6" fmla="*/ 11300099 w 12269308"/>
              <a:gd name="connsiteY6" fmla="*/ 51456 h 663179"/>
              <a:gd name="connsiteX7" fmla="*/ 11269233 w 12269308"/>
              <a:gd name="connsiteY7" fmla="*/ 73232 h 663179"/>
              <a:gd name="connsiteX8" fmla="*/ 11240829 w 12269308"/>
              <a:gd name="connsiteY8" fmla="*/ 98557 h 663179"/>
              <a:gd name="connsiteX9" fmla="*/ 11035434 w 12269308"/>
              <a:gd name="connsiteY9" fmla="*/ 306639 h 663179"/>
              <a:gd name="connsiteX10" fmla="*/ 11007030 w 12269308"/>
              <a:gd name="connsiteY10" fmla="*/ 331964 h 663179"/>
              <a:gd name="connsiteX11" fmla="*/ 10976163 w 12269308"/>
              <a:gd name="connsiteY11" fmla="*/ 353740 h 663179"/>
              <a:gd name="connsiteX12" fmla="*/ 10943326 w 12269308"/>
              <a:gd name="connsiteY12" fmla="*/ 371806 h 663179"/>
              <a:gd name="connsiteX13" fmla="*/ 10908684 w 12269308"/>
              <a:gd name="connsiteY13" fmla="*/ 386162 h 663179"/>
              <a:gd name="connsiteX14" fmla="*/ 10872563 w 12269308"/>
              <a:gd name="connsiteY14" fmla="*/ 396646 h 663179"/>
              <a:gd name="connsiteX15" fmla="*/ 10835294 w 12269308"/>
              <a:gd name="connsiteY15" fmla="*/ 402937 h 663179"/>
              <a:gd name="connsiteX16" fmla="*/ 10797203 w 12269308"/>
              <a:gd name="connsiteY16" fmla="*/ 405034 h 663179"/>
              <a:gd name="connsiteX17" fmla="*/ 5938 w 12269308"/>
              <a:gd name="connsiteY17" fmla="*/ 401828 h 663179"/>
              <a:gd name="connsiteX18" fmla="*/ 0 w 12269308"/>
              <a:gd name="connsiteY18" fmla="*/ 663179 h 663179"/>
              <a:gd name="connsiteX19" fmla="*/ 12269308 w 12269308"/>
              <a:gd name="connsiteY19" fmla="*/ 659972 h 663179"/>
              <a:gd name="connsiteX20" fmla="*/ 12254226 w 12269308"/>
              <a:gd name="connsiteY20" fmla="*/ 0 h 6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9308" h="663179">
                <a:moveTo>
                  <a:pt x="12254226" y="0"/>
                </a:moveTo>
                <a:lnTo>
                  <a:pt x="11479060" y="0"/>
                </a:lnTo>
                <a:lnTo>
                  <a:pt x="11440970" y="2097"/>
                </a:lnTo>
                <a:lnTo>
                  <a:pt x="11403864" y="8549"/>
                </a:lnTo>
                <a:lnTo>
                  <a:pt x="11367579" y="18873"/>
                </a:lnTo>
                <a:lnTo>
                  <a:pt x="11332936" y="33229"/>
                </a:lnTo>
                <a:lnTo>
                  <a:pt x="11300099" y="51456"/>
                </a:lnTo>
                <a:lnTo>
                  <a:pt x="11269233" y="73232"/>
                </a:lnTo>
                <a:lnTo>
                  <a:pt x="11240829" y="98557"/>
                </a:lnTo>
                <a:lnTo>
                  <a:pt x="11035434" y="306639"/>
                </a:lnTo>
                <a:lnTo>
                  <a:pt x="11007030" y="331964"/>
                </a:lnTo>
                <a:lnTo>
                  <a:pt x="10976163" y="353740"/>
                </a:lnTo>
                <a:lnTo>
                  <a:pt x="10943326" y="371806"/>
                </a:lnTo>
                <a:lnTo>
                  <a:pt x="10908684" y="386162"/>
                </a:lnTo>
                <a:lnTo>
                  <a:pt x="10872563" y="396646"/>
                </a:lnTo>
                <a:lnTo>
                  <a:pt x="10835294" y="402937"/>
                </a:lnTo>
                <a:lnTo>
                  <a:pt x="10797203" y="405034"/>
                </a:lnTo>
                <a:lnTo>
                  <a:pt x="5938" y="401828"/>
                </a:lnTo>
                <a:lnTo>
                  <a:pt x="0" y="663179"/>
                </a:lnTo>
                <a:lnTo>
                  <a:pt x="12269308" y="659972"/>
                </a:lnTo>
                <a:cubicBezTo>
                  <a:pt x="12267329" y="453836"/>
                  <a:pt x="12265349" y="32400"/>
                  <a:pt x="12254226" y="0"/>
                </a:cubicBezTo>
                <a:close/>
              </a:path>
            </a:pathLst>
          </a:custGeom>
          <a:solidFill>
            <a:srgbClr val="FFFFFF"/>
          </a:solidFill>
          <a:ln w="16417" cap="flat">
            <a:noFill/>
            <a:prstDash val="solid"/>
            <a:miter/>
          </a:ln>
        </p:spPr>
        <p:txBody>
          <a:bodyPr rtlCol="0" anchor="ctr"/>
          <a:lstStyle/>
          <a:p>
            <a:endParaRPr lang="en-GB" sz="1800"/>
          </a:p>
        </p:txBody>
      </p:sp>
      <p:sp>
        <p:nvSpPr>
          <p:cNvPr id="5" name="Title 1">
            <a:extLst>
              <a:ext uri="{FF2B5EF4-FFF2-40B4-BE49-F238E27FC236}">
                <a16:creationId xmlns:a16="http://schemas.microsoft.com/office/drawing/2014/main" id="{603C7099-7BDF-EF49-AD35-BAF172AFBFE7}"/>
              </a:ext>
            </a:extLst>
          </p:cNvPr>
          <p:cNvSpPr>
            <a:spLocks noGrp="1"/>
          </p:cNvSpPr>
          <p:nvPr>
            <p:ph type="title"/>
          </p:nvPr>
        </p:nvSpPr>
        <p:spPr>
          <a:xfrm>
            <a:off x="3910848" y="4353174"/>
            <a:ext cx="4419336" cy="1480071"/>
          </a:xfrm>
          <a:prstGeom prst="rect">
            <a:avLst/>
          </a:prstGeom>
        </p:spPr>
        <p:txBody>
          <a:bodyPr anchor="t"/>
          <a:lstStyle>
            <a:lvl1pPr algn="ctr">
              <a:defRPr sz="16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pic>
        <p:nvPicPr>
          <p:cNvPr id="7" name="Picture 6">
            <a:extLst>
              <a:ext uri="{FF2B5EF4-FFF2-40B4-BE49-F238E27FC236}">
                <a16:creationId xmlns:a16="http://schemas.microsoft.com/office/drawing/2014/main" id="{9319EFEA-EB8F-C694-EBAB-30F79CD566A1}"/>
              </a:ext>
            </a:extLst>
          </p:cNvPr>
          <p:cNvPicPr>
            <a:picLocks noChangeAspect="1"/>
          </p:cNvPicPr>
          <p:nvPr userDrawn="1"/>
        </p:nvPicPr>
        <p:blipFill>
          <a:blip r:embed="rId3"/>
          <a:srcRect/>
          <a:stretch/>
        </p:blipFill>
        <p:spPr>
          <a:xfrm>
            <a:off x="11423087" y="6426740"/>
            <a:ext cx="404055" cy="157424"/>
          </a:xfrm>
          <a:prstGeom prst="rect">
            <a:avLst/>
          </a:prstGeom>
        </p:spPr>
      </p:pic>
    </p:spTree>
    <p:extLst>
      <p:ext uri="{BB962C8B-B14F-4D97-AF65-F5344CB8AC3E}">
        <p14:creationId xmlns:p14="http://schemas.microsoft.com/office/powerpoint/2010/main" val="16347466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uccess 2020">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C46F04-B971-ED48-8DC4-65F6EF0AA31A}"/>
              </a:ext>
            </a:extLst>
          </p:cNvPr>
          <p:cNvPicPr>
            <a:picLocks noChangeAspect="1"/>
          </p:cNvPicPr>
          <p:nvPr userDrawn="1"/>
        </p:nvPicPr>
        <p:blipFill>
          <a:blip r:embed="rId2"/>
          <a:stretch>
            <a:fillRect/>
          </a:stretch>
        </p:blipFill>
        <p:spPr>
          <a:xfrm>
            <a:off x="0" y="4799"/>
            <a:ext cx="12192000" cy="6848403"/>
          </a:xfrm>
          <a:prstGeom prst="rect">
            <a:avLst/>
          </a:prstGeom>
        </p:spPr>
      </p:pic>
      <p:sp>
        <p:nvSpPr>
          <p:cNvPr id="8" name="Text Placeholder 11">
            <a:extLst>
              <a:ext uri="{FF2B5EF4-FFF2-40B4-BE49-F238E27FC236}">
                <a16:creationId xmlns:a16="http://schemas.microsoft.com/office/drawing/2014/main" id="{4CCEDE6E-3C12-1C43-A880-0B6F1300F28C}"/>
              </a:ext>
            </a:extLst>
          </p:cNvPr>
          <p:cNvSpPr>
            <a:spLocks noGrp="1"/>
          </p:cNvSpPr>
          <p:nvPr>
            <p:ph type="body" sz="quarter" idx="11"/>
          </p:nvPr>
        </p:nvSpPr>
        <p:spPr>
          <a:xfrm>
            <a:off x="968440" y="4873752"/>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3" name="Text Placeholder 12">
            <a:extLst>
              <a:ext uri="{FF2B5EF4-FFF2-40B4-BE49-F238E27FC236}">
                <a16:creationId xmlns:a16="http://schemas.microsoft.com/office/drawing/2014/main" id="{CE6029B3-1496-8845-A0B4-692DF4171963}"/>
              </a:ext>
            </a:extLst>
          </p:cNvPr>
          <p:cNvSpPr>
            <a:spLocks noGrp="1"/>
          </p:cNvSpPr>
          <p:nvPr>
            <p:ph type="body" sz="quarter" idx="15"/>
          </p:nvPr>
        </p:nvSpPr>
        <p:spPr>
          <a:xfrm>
            <a:off x="1573213" y="1170309"/>
            <a:ext cx="3968051" cy="620712"/>
          </a:xfrm>
          <a:prstGeom prst="rect">
            <a:avLst/>
          </a:prstGeom>
        </p:spPr>
        <p:txBody>
          <a:bodyPr/>
          <a:lstStyle>
            <a:lvl1pPr marL="0" indent="0">
              <a:buNone/>
              <a:defRPr sz="2000" b="0" i="0">
                <a:solidFill>
                  <a:srgbClr val="D43900"/>
                </a:solidFill>
                <a:latin typeface="HelveticaNeueLT Pro 55 Roman" panose="020B0604020202020204" pitchFamily="34" charset="77"/>
              </a:defRPr>
            </a:lvl1pPr>
            <a:lvl2pPr marL="457178" indent="0">
              <a:buNone/>
              <a:defRPr b="0" i="0">
                <a:solidFill>
                  <a:srgbClr val="E8BC28"/>
                </a:solidFill>
                <a:latin typeface="HelveticaNeueLT Std Med" panose="020B0604020202020204" pitchFamily="34" charset="0"/>
              </a:defRPr>
            </a:lvl2pPr>
            <a:lvl3pPr marL="914354" indent="0">
              <a:buNone/>
              <a:defRPr b="0" i="0">
                <a:solidFill>
                  <a:srgbClr val="E8BC28"/>
                </a:solidFill>
                <a:latin typeface="HelveticaNeueLT Std Med" panose="020B0604020202020204" pitchFamily="34" charset="0"/>
              </a:defRPr>
            </a:lvl3pPr>
            <a:lvl4pPr marL="1371532" indent="0">
              <a:buNone/>
              <a:defRPr b="0" i="0">
                <a:solidFill>
                  <a:srgbClr val="E8BC28"/>
                </a:solidFill>
                <a:latin typeface="HelveticaNeueLT Std Med" panose="020B0604020202020204" pitchFamily="34" charset="0"/>
              </a:defRPr>
            </a:lvl4pPr>
            <a:lvl5pPr marL="1828709" indent="0">
              <a:buNone/>
              <a:defRPr b="0" i="0">
                <a:solidFill>
                  <a:srgbClr val="E8BC28"/>
                </a:solidFill>
                <a:latin typeface="HelveticaNeueLT Std Med" panose="020B0604020202020204" pitchFamily="34" charset="0"/>
              </a:defRPr>
            </a:lvl5pPr>
          </a:lstStyle>
          <a:p>
            <a:pPr lvl="0"/>
            <a:r>
              <a:rPr lang="en-GB"/>
              <a:t>Click to edit Master</a:t>
            </a:r>
            <a:endParaRPr lang="en-US"/>
          </a:p>
        </p:txBody>
      </p:sp>
      <p:sp>
        <p:nvSpPr>
          <p:cNvPr id="14" name="Text Placeholder 11">
            <a:extLst>
              <a:ext uri="{FF2B5EF4-FFF2-40B4-BE49-F238E27FC236}">
                <a16:creationId xmlns:a16="http://schemas.microsoft.com/office/drawing/2014/main" id="{89013AE0-A7CE-7547-8EEA-81CCF43E43E2}"/>
              </a:ext>
            </a:extLst>
          </p:cNvPr>
          <p:cNvSpPr>
            <a:spLocks noGrp="1"/>
          </p:cNvSpPr>
          <p:nvPr>
            <p:ph type="body" sz="quarter" idx="16"/>
          </p:nvPr>
        </p:nvSpPr>
        <p:spPr>
          <a:xfrm>
            <a:off x="6427195" y="4873752"/>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5" name="Text Placeholder 11">
            <a:extLst>
              <a:ext uri="{FF2B5EF4-FFF2-40B4-BE49-F238E27FC236}">
                <a16:creationId xmlns:a16="http://schemas.microsoft.com/office/drawing/2014/main" id="{9CD27893-F0D0-1A45-9332-495EA803DFB0}"/>
              </a:ext>
            </a:extLst>
          </p:cNvPr>
          <p:cNvSpPr>
            <a:spLocks noGrp="1"/>
          </p:cNvSpPr>
          <p:nvPr>
            <p:ph type="body" sz="quarter" idx="17"/>
          </p:nvPr>
        </p:nvSpPr>
        <p:spPr>
          <a:xfrm>
            <a:off x="3732860" y="4873751"/>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6" name="Text Placeholder 11">
            <a:extLst>
              <a:ext uri="{FF2B5EF4-FFF2-40B4-BE49-F238E27FC236}">
                <a16:creationId xmlns:a16="http://schemas.microsoft.com/office/drawing/2014/main" id="{993E37F8-8A43-B148-B157-E7E2E1E6C38C}"/>
              </a:ext>
            </a:extLst>
          </p:cNvPr>
          <p:cNvSpPr>
            <a:spLocks noGrp="1"/>
          </p:cNvSpPr>
          <p:nvPr>
            <p:ph type="body" sz="quarter" idx="18"/>
          </p:nvPr>
        </p:nvSpPr>
        <p:spPr>
          <a:xfrm>
            <a:off x="9173817" y="4873752"/>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D69A5C8F-1178-0C4F-B7BA-980F7032D6AB}"/>
              </a:ext>
            </a:extLst>
          </p:cNvPr>
          <p:cNvSpPr>
            <a:spLocks noGrp="1"/>
          </p:cNvSpPr>
          <p:nvPr>
            <p:ph type="title"/>
          </p:nvPr>
        </p:nvSpPr>
        <p:spPr>
          <a:xfrm>
            <a:off x="497523" y="780176"/>
            <a:ext cx="8832744"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8C094B79-CD59-90B7-EABB-AB77F548E3E6}"/>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62F39EDA-5C8D-5714-99BC-84201C4E459E}"/>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21098F92-2B08-AE98-0FF0-128C910E001F}"/>
              </a:ext>
            </a:extLst>
          </p:cNvPr>
          <p:cNvPicPr>
            <a:picLocks noChangeAspect="1"/>
          </p:cNvPicPr>
          <p:nvPr userDrawn="1"/>
        </p:nvPicPr>
        <p:blipFill>
          <a:blip r:embed="rId3"/>
          <a:srcRect/>
          <a:stretch/>
        </p:blipFill>
        <p:spPr>
          <a:xfrm>
            <a:off x="11423087" y="6426740"/>
            <a:ext cx="404055" cy="157424"/>
          </a:xfrm>
          <a:prstGeom prst="rect">
            <a:avLst/>
          </a:prstGeom>
        </p:spPr>
      </p:pic>
    </p:spTree>
    <p:extLst>
      <p:ext uri="{BB962C8B-B14F-4D97-AF65-F5344CB8AC3E}">
        <p14:creationId xmlns:p14="http://schemas.microsoft.com/office/powerpoint/2010/main" val="30450791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C0CFFD3-D966-774D-AB09-3C570299A3F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5881" t="8075" r="59083" b="84871"/>
          <a:stretch/>
        </p:blipFill>
        <p:spPr>
          <a:xfrm flipH="1">
            <a:off x="-1" y="1774952"/>
            <a:ext cx="12192001" cy="4041648"/>
          </a:xfrm>
          <a:prstGeom prst="rect">
            <a:avLst/>
          </a:prstGeom>
        </p:spPr>
      </p:pic>
      <p:sp>
        <p:nvSpPr>
          <p:cNvPr id="14" name="Text Placeholder 11">
            <a:extLst>
              <a:ext uri="{FF2B5EF4-FFF2-40B4-BE49-F238E27FC236}">
                <a16:creationId xmlns:a16="http://schemas.microsoft.com/office/drawing/2014/main" id="{E7F5ABC0-2EBF-7E4B-8636-DA45497EE8B7}"/>
              </a:ext>
            </a:extLst>
          </p:cNvPr>
          <p:cNvSpPr>
            <a:spLocks noGrp="1"/>
          </p:cNvSpPr>
          <p:nvPr>
            <p:ph type="body" sz="quarter" idx="11"/>
          </p:nvPr>
        </p:nvSpPr>
        <p:spPr>
          <a:xfrm>
            <a:off x="497523" y="1417923"/>
            <a:ext cx="4754880" cy="1288051"/>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6" name="Title 1">
            <a:extLst>
              <a:ext uri="{FF2B5EF4-FFF2-40B4-BE49-F238E27FC236}">
                <a16:creationId xmlns:a16="http://schemas.microsoft.com/office/drawing/2014/main" id="{0F859BC8-E720-C049-8B6C-4A94E85F1539}"/>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9684ACE6-E2C8-0C24-1EAC-FB288CE58382}"/>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B796A44C-ABE4-C3E4-8DEC-76994D30D7ED}"/>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DFEB4EC1-307E-40D3-413A-2CBAE4E9FCFE}"/>
              </a:ext>
            </a:extLst>
          </p:cNvPr>
          <p:cNvPicPr>
            <a:picLocks noChangeAspect="1"/>
          </p:cNvPicPr>
          <p:nvPr userDrawn="1"/>
        </p:nvPicPr>
        <p:blipFill>
          <a:blip r:embed="rId4"/>
          <a:srcRect/>
          <a:stretch/>
        </p:blipFill>
        <p:spPr>
          <a:xfrm>
            <a:off x="11423087" y="6426740"/>
            <a:ext cx="404055" cy="157424"/>
          </a:xfrm>
          <a:prstGeom prst="rect">
            <a:avLst/>
          </a:prstGeom>
        </p:spPr>
      </p:pic>
    </p:spTree>
    <p:extLst>
      <p:ext uri="{BB962C8B-B14F-4D97-AF65-F5344CB8AC3E}">
        <p14:creationId xmlns:p14="http://schemas.microsoft.com/office/powerpoint/2010/main" val="36474723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con_3Col_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805586" y="135149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3190240" y="2096813"/>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3190240" y="2734560"/>
            <a:ext cx="8371840" cy="2111019"/>
          </a:xfrm>
          <a:prstGeom prst="rect">
            <a:avLst/>
          </a:prstGeom>
          <a:ln>
            <a:noFill/>
          </a:ln>
        </p:spPr>
        <p:txBody>
          <a:bodyPr numCol="3"/>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497523" y="1351100"/>
            <a:ext cx="1147763" cy="1147763"/>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2" name="Graphic 8">
            <a:extLst>
              <a:ext uri="{FF2B5EF4-FFF2-40B4-BE49-F238E27FC236}">
                <a16:creationId xmlns:a16="http://schemas.microsoft.com/office/drawing/2014/main" id="{D4906BEB-00F4-F6C0-0DF4-176D8B011793}"/>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9CCBF663-9D12-9DC4-BEF2-8FF812ECBAB7}"/>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9A619DD0-6DB3-3C8B-358C-10DB1E2E5477}"/>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4964036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_Intro_Copy-1COL">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3" y="2298493"/>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3" y="3291082"/>
            <a:ext cx="8371840" cy="2050789"/>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7" name="Title 1">
            <a:extLst>
              <a:ext uri="{FF2B5EF4-FFF2-40B4-BE49-F238E27FC236}">
                <a16:creationId xmlns:a16="http://schemas.microsoft.com/office/drawing/2014/main" id="{695DC6A5-DB37-FE48-BF1C-BEA91A66B68E}"/>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20E2A6E1-458F-FE14-5E2E-BBD9EB78D5A5}"/>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A96A5F14-656C-D31C-EEF9-6FDCF5A02D63}"/>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DE427F36-1D43-2561-542C-169F8945938A}"/>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10478972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_Intro_2COL-Copy">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3" y="2298493"/>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3" y="3291082"/>
            <a:ext cx="8371840" cy="2050789"/>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7" name="Title 1">
            <a:extLst>
              <a:ext uri="{FF2B5EF4-FFF2-40B4-BE49-F238E27FC236}">
                <a16:creationId xmlns:a16="http://schemas.microsoft.com/office/drawing/2014/main" id="{7BE50DA5-DFD5-C149-8062-F1C0FE9A4240}"/>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0C0D3FC4-BB66-C3C4-2268-5E7E6B9BDBB5}"/>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6B42B45C-694A-448C-9189-EDAF3E55674D}"/>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2F2E92CA-B582-D206-5889-6E16F9DEBE2A}"/>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14674331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_Intro_Copyx3">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592144" y="2147303"/>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592144" y="2730075"/>
            <a:ext cx="3298973" cy="2050789"/>
          </a:xfrm>
          <a:prstGeom prst="rect">
            <a:avLst/>
          </a:prstGeom>
          <a:ln>
            <a:noFill/>
          </a:ln>
        </p:spPr>
        <p:txBody>
          <a:bodyPr lIns="0" numCol="1"/>
          <a:lstStyle>
            <a:lvl1pPr marL="171446" indent="-171446">
              <a:buFont typeface="Arial" panose="020B0604020202020204" pitchFamily="34" charset="0"/>
              <a:buChar char="•"/>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4446514" y="2730075"/>
            <a:ext cx="3298973" cy="2050789"/>
          </a:xfrm>
          <a:prstGeom prst="rect">
            <a:avLst/>
          </a:prstGeom>
          <a:ln>
            <a:noFill/>
          </a:ln>
        </p:spPr>
        <p:txBody>
          <a:bodyPr lIns="0" numCol="1"/>
          <a:lstStyle>
            <a:lvl1pPr marL="171446" indent="-171446">
              <a:buFont typeface="Arial" panose="020B0604020202020204" pitchFamily="34" charset="0"/>
              <a:buChar char="•"/>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9" name="Text Placeholder 11">
            <a:extLst>
              <a:ext uri="{FF2B5EF4-FFF2-40B4-BE49-F238E27FC236}">
                <a16:creationId xmlns:a16="http://schemas.microsoft.com/office/drawing/2014/main" id="{E16F508C-C8C7-E649-9929-A87F4FD3E22F}"/>
              </a:ext>
            </a:extLst>
          </p:cNvPr>
          <p:cNvSpPr>
            <a:spLocks noGrp="1"/>
          </p:cNvSpPr>
          <p:nvPr>
            <p:ph type="body" sz="quarter" idx="14"/>
          </p:nvPr>
        </p:nvSpPr>
        <p:spPr>
          <a:xfrm>
            <a:off x="8300883" y="2730075"/>
            <a:ext cx="3298973" cy="2050789"/>
          </a:xfrm>
          <a:prstGeom prst="rect">
            <a:avLst/>
          </a:prstGeom>
          <a:ln>
            <a:noFill/>
          </a:ln>
        </p:spPr>
        <p:txBody>
          <a:bodyPr lIns="0" numCol="1"/>
          <a:lstStyle>
            <a:lvl1pPr marL="171446" indent="-171446">
              <a:buFont typeface="Arial" panose="020B0604020202020204" pitchFamily="34" charset="0"/>
              <a:buChar char="•"/>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4434939" y="2147303"/>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3" name="Text Placeholder 11">
            <a:extLst>
              <a:ext uri="{FF2B5EF4-FFF2-40B4-BE49-F238E27FC236}">
                <a16:creationId xmlns:a16="http://schemas.microsoft.com/office/drawing/2014/main" id="{DE8310A5-8F15-B846-BB45-B7B8D709FBE8}"/>
              </a:ext>
            </a:extLst>
          </p:cNvPr>
          <p:cNvSpPr>
            <a:spLocks noGrp="1"/>
          </p:cNvSpPr>
          <p:nvPr>
            <p:ph type="body" sz="quarter" idx="16"/>
          </p:nvPr>
        </p:nvSpPr>
        <p:spPr>
          <a:xfrm>
            <a:off x="8300883" y="2147303"/>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7" name="Title 1">
            <a:extLst>
              <a:ext uri="{FF2B5EF4-FFF2-40B4-BE49-F238E27FC236}">
                <a16:creationId xmlns:a16="http://schemas.microsoft.com/office/drawing/2014/main" id="{EFA0C61E-EFA0-F841-A9C6-9C9DDD748BB4}"/>
              </a:ext>
            </a:extLst>
          </p:cNvPr>
          <p:cNvSpPr txBox="1">
            <a:spLocks/>
          </p:cNvSpPr>
          <p:nvPr userDrawn="1"/>
        </p:nvSpPr>
        <p:spPr>
          <a:xfrm>
            <a:off x="488450" y="1351495"/>
            <a:ext cx="5043199" cy="637747"/>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sz="2500" b="0" i="0">
                <a:latin typeface="HelveticaNeueLT Pro 55 Roman" panose="020B0604020202020204" pitchFamily="34" charset="77"/>
              </a:rPr>
              <a:t>Click to edit Master title style</a:t>
            </a:r>
            <a:endParaRPr lang="en-US" sz="2500" b="0" i="0">
              <a:latin typeface="HelveticaNeueLT Pro 55 Roman" panose="020B0604020202020204" pitchFamily="34" charset="77"/>
            </a:endParaRPr>
          </a:p>
        </p:txBody>
      </p:sp>
      <p:sp>
        <p:nvSpPr>
          <p:cNvPr id="2" name="Graphic 8">
            <a:extLst>
              <a:ext uri="{FF2B5EF4-FFF2-40B4-BE49-F238E27FC236}">
                <a16:creationId xmlns:a16="http://schemas.microsoft.com/office/drawing/2014/main" id="{F1EA35E9-C9F7-63FF-CAA2-A8150A0E9CC1}"/>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790FE990-C3E6-2EA1-4CD8-B13797C5E611}"/>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366A2F2E-30F1-AB03-3A99-CE6BD66B7D6C}"/>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42443328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Intro_Bullet_Pictur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509100" y="3758495"/>
            <a:ext cx="4743305" cy="1762631"/>
          </a:xfrm>
          <a:prstGeom prst="rect">
            <a:avLst/>
          </a:prstGeom>
          <a:ln>
            <a:noFill/>
          </a:ln>
        </p:spPr>
        <p:txBody>
          <a:bodyPr lIns="0" numCol="1"/>
          <a:lstStyle>
            <a:lvl1pPr marL="171446" indent="-171446">
              <a:buFont typeface="Arial" panose="020B0604020202020204" pitchFamily="34" charset="0"/>
              <a:buChar char="•"/>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497524" y="3175723"/>
            <a:ext cx="2764515"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4" name="Picture Placeholder 8">
            <a:extLst>
              <a:ext uri="{FF2B5EF4-FFF2-40B4-BE49-F238E27FC236}">
                <a16:creationId xmlns:a16="http://schemas.microsoft.com/office/drawing/2014/main" id="{DD16F5DD-B45A-ED4E-8E7E-33263E4BB0FD}"/>
              </a:ext>
            </a:extLst>
          </p:cNvPr>
          <p:cNvSpPr>
            <a:spLocks noGrp="1"/>
          </p:cNvSpPr>
          <p:nvPr>
            <p:ph type="pic" sz="quarter" idx="16"/>
          </p:nvPr>
        </p:nvSpPr>
        <p:spPr>
          <a:xfrm>
            <a:off x="6287076" y="780175"/>
            <a:ext cx="5395827" cy="4740951"/>
          </a:xfrm>
          <a:prstGeom prst="rect">
            <a:avLst/>
          </a:prstGeom>
        </p:spPr>
        <p:txBody>
          <a:bodyPr/>
          <a:lstStyle>
            <a:lvl1pPr>
              <a:defRPr sz="1000" b="0" i="0">
                <a:latin typeface="HelveticaNeueLT Pro 55 Roman" panose="020B0604020202020204" pitchFamily="34" charset="77"/>
              </a:defRPr>
            </a:lvl1pPr>
          </a:lstStyle>
          <a:p>
            <a:endParaRPr lang="en-US"/>
          </a:p>
        </p:txBody>
      </p:sp>
      <p:sp>
        <p:nvSpPr>
          <p:cNvPr id="16" name="Text Placeholder 11">
            <a:extLst>
              <a:ext uri="{FF2B5EF4-FFF2-40B4-BE49-F238E27FC236}">
                <a16:creationId xmlns:a16="http://schemas.microsoft.com/office/drawing/2014/main" id="{F13ADBC8-7EAF-6F47-94A8-57843CEAD9D0}"/>
              </a:ext>
            </a:extLst>
          </p:cNvPr>
          <p:cNvSpPr>
            <a:spLocks noGrp="1"/>
          </p:cNvSpPr>
          <p:nvPr>
            <p:ph type="body" sz="quarter" idx="17"/>
          </p:nvPr>
        </p:nvSpPr>
        <p:spPr>
          <a:xfrm>
            <a:off x="497523" y="2298493"/>
            <a:ext cx="5043199"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9" name="Title 1">
            <a:extLst>
              <a:ext uri="{FF2B5EF4-FFF2-40B4-BE49-F238E27FC236}">
                <a16:creationId xmlns:a16="http://schemas.microsoft.com/office/drawing/2014/main" id="{046D799E-083A-B44F-8734-28595C102C83}"/>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EF2ACF22-297E-5CB4-F90C-6244796E21C8}"/>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90E4CDDA-7E39-DD06-50C9-AFC2DD9979D8}"/>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ABF65D76-EA02-9113-EE5A-62D1D4D7F313}"/>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39489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arge Text _ Bulle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ED66F-0EB9-EB4F-A569-6553307991A4}"/>
              </a:ext>
            </a:extLst>
          </p:cNvPr>
          <p:cNvPicPr>
            <a:picLocks noChangeAspect="1"/>
          </p:cNvPicPr>
          <p:nvPr userDrawn="1"/>
        </p:nvPicPr>
        <p:blipFill>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0B05D63-EF16-2143-86ED-6E9D01BA1583}"/>
              </a:ext>
            </a:extLst>
          </p:cNvPr>
          <p:cNvSpPr>
            <a:spLocks noGrp="1"/>
          </p:cNvSpPr>
          <p:nvPr>
            <p:ph type="title" hasCustomPrompt="1"/>
          </p:nvPr>
        </p:nvSpPr>
        <p:spPr>
          <a:xfrm>
            <a:off x="-423332" y="714006"/>
            <a:ext cx="5466532" cy="4822721"/>
          </a:xfrm>
          <a:prstGeom prst="rect">
            <a:avLst/>
          </a:prstGeom>
        </p:spPr>
        <p:txBody>
          <a:bodyPr anchor="t"/>
          <a:lstStyle>
            <a:lvl1pPr algn="r">
              <a:defRPr sz="88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a:t>
            </a:r>
            <a:endParaRPr lang="en-US"/>
          </a:p>
        </p:txBody>
      </p:sp>
      <p:sp>
        <p:nvSpPr>
          <p:cNvPr id="6" name="Text Placeholder 11">
            <a:extLst>
              <a:ext uri="{FF2B5EF4-FFF2-40B4-BE49-F238E27FC236}">
                <a16:creationId xmlns:a16="http://schemas.microsoft.com/office/drawing/2014/main" id="{7CB0A175-8000-8045-8A36-936A38EAF87E}"/>
              </a:ext>
            </a:extLst>
          </p:cNvPr>
          <p:cNvSpPr>
            <a:spLocks noGrp="1"/>
          </p:cNvSpPr>
          <p:nvPr>
            <p:ph type="body" sz="quarter" idx="12"/>
          </p:nvPr>
        </p:nvSpPr>
        <p:spPr>
          <a:xfrm>
            <a:off x="7603067" y="1047700"/>
            <a:ext cx="4199466" cy="4131734"/>
          </a:xfrm>
          <a:prstGeom prst="rect">
            <a:avLst/>
          </a:prstGeom>
          <a:ln>
            <a:noFill/>
          </a:ln>
        </p:spPr>
        <p:txBody>
          <a:bodyPr anchor="ctr"/>
          <a:lstStyle>
            <a:lvl1pPr marL="171450" indent="-171450">
              <a:buFont typeface="Arial" panose="020B0604020202020204" pitchFamily="34" charset="0"/>
              <a:buChar char="•"/>
              <a:defRPr sz="2000" b="1" i="0">
                <a:solidFill>
                  <a:schemeClr val="bg1"/>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endParaRPr lang="en-US"/>
          </a:p>
        </p:txBody>
      </p:sp>
      <p:sp>
        <p:nvSpPr>
          <p:cNvPr id="3" name="Graphic 8">
            <a:extLst>
              <a:ext uri="{FF2B5EF4-FFF2-40B4-BE49-F238E27FC236}">
                <a16:creationId xmlns:a16="http://schemas.microsoft.com/office/drawing/2014/main" id="{1A4D6603-6ABC-E0CA-30E0-22A2F1620014}"/>
              </a:ext>
            </a:extLst>
          </p:cNvPr>
          <p:cNvSpPr/>
          <p:nvPr userDrawn="1"/>
        </p:nvSpPr>
        <p:spPr>
          <a:xfrm>
            <a:off x="-22767" y="6232997"/>
            <a:ext cx="12269308" cy="6631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21494 w 12263370"/>
              <a:gd name="connsiteY18" fmla="*/ 654035 h 659972"/>
              <a:gd name="connsiteX19" fmla="*/ 12263370 w 12263370"/>
              <a:gd name="connsiteY19" fmla="*/ 659972 h 659972"/>
              <a:gd name="connsiteX20" fmla="*/ 12248288 w 12263370"/>
              <a:gd name="connsiteY20" fmla="*/ 0 h 659972"/>
              <a:gd name="connsiteX0" fmla="*/ 12254226 w 12269308"/>
              <a:gd name="connsiteY0" fmla="*/ 0 h 663179"/>
              <a:gd name="connsiteX1" fmla="*/ 11479060 w 12269308"/>
              <a:gd name="connsiteY1" fmla="*/ 0 h 663179"/>
              <a:gd name="connsiteX2" fmla="*/ 11440970 w 12269308"/>
              <a:gd name="connsiteY2" fmla="*/ 2097 h 663179"/>
              <a:gd name="connsiteX3" fmla="*/ 11403864 w 12269308"/>
              <a:gd name="connsiteY3" fmla="*/ 8549 h 663179"/>
              <a:gd name="connsiteX4" fmla="*/ 11367579 w 12269308"/>
              <a:gd name="connsiteY4" fmla="*/ 18873 h 663179"/>
              <a:gd name="connsiteX5" fmla="*/ 11332936 w 12269308"/>
              <a:gd name="connsiteY5" fmla="*/ 33229 h 663179"/>
              <a:gd name="connsiteX6" fmla="*/ 11300099 w 12269308"/>
              <a:gd name="connsiteY6" fmla="*/ 51456 h 663179"/>
              <a:gd name="connsiteX7" fmla="*/ 11269233 w 12269308"/>
              <a:gd name="connsiteY7" fmla="*/ 73232 h 663179"/>
              <a:gd name="connsiteX8" fmla="*/ 11240829 w 12269308"/>
              <a:gd name="connsiteY8" fmla="*/ 98557 h 663179"/>
              <a:gd name="connsiteX9" fmla="*/ 11035434 w 12269308"/>
              <a:gd name="connsiteY9" fmla="*/ 306639 h 663179"/>
              <a:gd name="connsiteX10" fmla="*/ 11007030 w 12269308"/>
              <a:gd name="connsiteY10" fmla="*/ 331964 h 663179"/>
              <a:gd name="connsiteX11" fmla="*/ 10976163 w 12269308"/>
              <a:gd name="connsiteY11" fmla="*/ 353740 h 663179"/>
              <a:gd name="connsiteX12" fmla="*/ 10943326 w 12269308"/>
              <a:gd name="connsiteY12" fmla="*/ 371806 h 663179"/>
              <a:gd name="connsiteX13" fmla="*/ 10908684 w 12269308"/>
              <a:gd name="connsiteY13" fmla="*/ 386162 h 663179"/>
              <a:gd name="connsiteX14" fmla="*/ 10872563 w 12269308"/>
              <a:gd name="connsiteY14" fmla="*/ 396646 h 663179"/>
              <a:gd name="connsiteX15" fmla="*/ 10835294 w 12269308"/>
              <a:gd name="connsiteY15" fmla="*/ 402937 h 663179"/>
              <a:gd name="connsiteX16" fmla="*/ 10797203 w 12269308"/>
              <a:gd name="connsiteY16" fmla="*/ 405034 h 663179"/>
              <a:gd name="connsiteX17" fmla="*/ 5938 w 12269308"/>
              <a:gd name="connsiteY17" fmla="*/ 401828 h 663179"/>
              <a:gd name="connsiteX18" fmla="*/ 0 w 12269308"/>
              <a:gd name="connsiteY18" fmla="*/ 663179 h 663179"/>
              <a:gd name="connsiteX19" fmla="*/ 12269308 w 12269308"/>
              <a:gd name="connsiteY19" fmla="*/ 659972 h 663179"/>
              <a:gd name="connsiteX20" fmla="*/ 12254226 w 12269308"/>
              <a:gd name="connsiteY20" fmla="*/ 0 h 6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9308" h="663179">
                <a:moveTo>
                  <a:pt x="12254226" y="0"/>
                </a:moveTo>
                <a:lnTo>
                  <a:pt x="11479060" y="0"/>
                </a:lnTo>
                <a:lnTo>
                  <a:pt x="11440970" y="2097"/>
                </a:lnTo>
                <a:lnTo>
                  <a:pt x="11403864" y="8549"/>
                </a:lnTo>
                <a:lnTo>
                  <a:pt x="11367579" y="18873"/>
                </a:lnTo>
                <a:lnTo>
                  <a:pt x="11332936" y="33229"/>
                </a:lnTo>
                <a:lnTo>
                  <a:pt x="11300099" y="51456"/>
                </a:lnTo>
                <a:lnTo>
                  <a:pt x="11269233" y="73232"/>
                </a:lnTo>
                <a:lnTo>
                  <a:pt x="11240829" y="98557"/>
                </a:lnTo>
                <a:lnTo>
                  <a:pt x="11035434" y="306639"/>
                </a:lnTo>
                <a:lnTo>
                  <a:pt x="11007030" y="331964"/>
                </a:lnTo>
                <a:lnTo>
                  <a:pt x="10976163" y="353740"/>
                </a:lnTo>
                <a:lnTo>
                  <a:pt x="10943326" y="371806"/>
                </a:lnTo>
                <a:lnTo>
                  <a:pt x="10908684" y="386162"/>
                </a:lnTo>
                <a:lnTo>
                  <a:pt x="10872563" y="396646"/>
                </a:lnTo>
                <a:lnTo>
                  <a:pt x="10835294" y="402937"/>
                </a:lnTo>
                <a:lnTo>
                  <a:pt x="10797203" y="405034"/>
                </a:lnTo>
                <a:lnTo>
                  <a:pt x="5938" y="401828"/>
                </a:lnTo>
                <a:lnTo>
                  <a:pt x="0" y="663179"/>
                </a:lnTo>
                <a:lnTo>
                  <a:pt x="12269308" y="659972"/>
                </a:lnTo>
                <a:cubicBezTo>
                  <a:pt x="12267329" y="453836"/>
                  <a:pt x="12265349" y="32400"/>
                  <a:pt x="12254226" y="0"/>
                </a:cubicBezTo>
                <a:close/>
              </a:path>
            </a:pathLst>
          </a:custGeom>
          <a:solidFill>
            <a:srgbClr val="FFFFFF"/>
          </a:solidFill>
          <a:ln w="16417" cap="flat">
            <a:noFill/>
            <a:prstDash val="solid"/>
            <a:miter/>
          </a:ln>
        </p:spPr>
        <p:txBody>
          <a:bodyPr rtlCol="0" anchor="ctr"/>
          <a:lstStyle/>
          <a:p>
            <a:endParaRPr lang="en-GB"/>
          </a:p>
        </p:txBody>
      </p:sp>
      <p:pic>
        <p:nvPicPr>
          <p:cNvPr id="8" name="Picture 7">
            <a:extLst>
              <a:ext uri="{FF2B5EF4-FFF2-40B4-BE49-F238E27FC236}">
                <a16:creationId xmlns:a16="http://schemas.microsoft.com/office/drawing/2014/main" id="{CA3C746D-C534-44F1-E5D7-40592D44C1A9}"/>
              </a:ext>
            </a:extLst>
          </p:cNvPr>
          <p:cNvPicPr>
            <a:picLocks noChangeAspect="1"/>
          </p:cNvPicPr>
          <p:nvPr userDrawn="1"/>
        </p:nvPicPr>
        <p:blipFill>
          <a:blip r:embed="rId3"/>
          <a:srcRect/>
          <a:stretch/>
        </p:blipFill>
        <p:spPr>
          <a:xfrm>
            <a:off x="11423087" y="6426740"/>
            <a:ext cx="404054" cy="157424"/>
          </a:xfrm>
          <a:prstGeom prst="rect">
            <a:avLst/>
          </a:prstGeom>
        </p:spPr>
      </p:pic>
    </p:spTree>
    <p:extLst>
      <p:ext uri="{BB962C8B-B14F-4D97-AF65-F5344CB8AC3E}">
        <p14:creationId xmlns:p14="http://schemas.microsoft.com/office/powerpoint/2010/main" val="3409937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2BDEBFE9-838E-194F-A633-0E7ABCE7BD1D}"/>
              </a:ext>
            </a:extLst>
          </p:cNvPr>
          <p:cNvSpPr>
            <a:spLocks noGrp="1"/>
          </p:cNvSpPr>
          <p:nvPr>
            <p:ph type="tbl" sz="quarter" idx="10"/>
          </p:nvPr>
        </p:nvSpPr>
        <p:spPr>
          <a:xfrm>
            <a:off x="496889" y="1555750"/>
            <a:ext cx="11064875" cy="3983039"/>
          </a:xfrm>
          <a:prstGeom prst="rect">
            <a:avLst/>
          </a:prstGeom>
          <a:noFill/>
        </p:spPr>
        <p:txBody>
          <a:bodyPr/>
          <a:lstStyle>
            <a:lvl1pPr>
              <a:defRPr b="0" i="0">
                <a:solidFill>
                  <a:srgbClr val="454546"/>
                </a:solidFill>
                <a:latin typeface="HelveticaNeueLT Pro 45 Lt" panose="020B0403020202020204" pitchFamily="34" charset="77"/>
              </a:defRPr>
            </a:lvl1pPr>
          </a:lstStyle>
          <a:p>
            <a:endParaRPr lang="en-US"/>
          </a:p>
        </p:txBody>
      </p:sp>
      <p:sp>
        <p:nvSpPr>
          <p:cNvPr id="5" name="Title 1">
            <a:extLst>
              <a:ext uri="{FF2B5EF4-FFF2-40B4-BE49-F238E27FC236}">
                <a16:creationId xmlns:a16="http://schemas.microsoft.com/office/drawing/2014/main" id="{83C072FE-D45E-4C4A-AA98-CD8F8B245EBB}"/>
              </a:ext>
            </a:extLst>
          </p:cNvPr>
          <p:cNvSpPr>
            <a:spLocks noGrp="1"/>
          </p:cNvSpPr>
          <p:nvPr>
            <p:ph type="title"/>
          </p:nvPr>
        </p:nvSpPr>
        <p:spPr>
          <a:xfrm>
            <a:off x="497524" y="780176"/>
            <a:ext cx="9357677"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E50AB2F0-B090-1AF6-7D8E-826E20E3F3F0}"/>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4" name="Graphic 8">
            <a:extLst>
              <a:ext uri="{FF2B5EF4-FFF2-40B4-BE49-F238E27FC236}">
                <a16:creationId xmlns:a16="http://schemas.microsoft.com/office/drawing/2014/main" id="{C91347A1-FC09-583C-728A-1EEAA6D152AE}"/>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6" name="Picture 5">
            <a:extLst>
              <a:ext uri="{FF2B5EF4-FFF2-40B4-BE49-F238E27FC236}">
                <a16:creationId xmlns:a16="http://schemas.microsoft.com/office/drawing/2014/main" id="{5297C58D-5F23-A21E-C318-C630DFF8F268}"/>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42534987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le_2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593129"/>
            <a:ext cx="8371840" cy="3653347"/>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9" name="Title 1">
            <a:extLst>
              <a:ext uri="{FF2B5EF4-FFF2-40B4-BE49-F238E27FC236}">
                <a16:creationId xmlns:a16="http://schemas.microsoft.com/office/drawing/2014/main" id="{3FA46F09-C41A-6B43-B6A5-60F817577FFD}"/>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B9BF9560-574B-670D-CF89-8644467CEEE6}"/>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C7B56A1B-B7F0-61BD-E02C-18BC6870721A}"/>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976F88D0-A66C-C367-5B6D-1E3B39CC2FD9}"/>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16695725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Animation Placehol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hasCustomPrompt="1"/>
          </p:nvPr>
        </p:nvSpPr>
        <p:spPr>
          <a:xfrm>
            <a:off x="639067" y="454453"/>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639065" y="1228726"/>
            <a:ext cx="2553171" cy="4400551"/>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8" name="Media Placeholder 7">
            <a:extLst>
              <a:ext uri="{FF2B5EF4-FFF2-40B4-BE49-F238E27FC236}">
                <a16:creationId xmlns:a16="http://schemas.microsoft.com/office/drawing/2014/main" id="{79C68202-A54E-6A4D-B1AC-DE71B357A6EC}"/>
              </a:ext>
            </a:extLst>
          </p:cNvPr>
          <p:cNvSpPr>
            <a:spLocks noGrp="1"/>
          </p:cNvSpPr>
          <p:nvPr>
            <p:ph type="media" sz="quarter" idx="13"/>
          </p:nvPr>
        </p:nvSpPr>
        <p:spPr>
          <a:xfrm>
            <a:off x="3657600" y="1228726"/>
            <a:ext cx="7821613" cy="4400551"/>
          </a:xfrm>
          <a:prstGeom prst="rect">
            <a:avLst/>
          </a:prstGeom>
        </p:spPr>
        <p:txBody>
          <a:bodyPr/>
          <a:lstStyle>
            <a:lvl1pPr>
              <a:defRPr b="0" i="0">
                <a:latin typeface="HelveticaNeueLT Pro 65 Md" panose="020B0604020202020204" pitchFamily="34" charset="77"/>
              </a:defRPr>
            </a:lvl1pPr>
          </a:lstStyle>
          <a:p>
            <a:endParaRPr lang="en-US"/>
          </a:p>
        </p:txBody>
      </p:sp>
      <p:sp>
        <p:nvSpPr>
          <p:cNvPr id="2" name="Graphic 8">
            <a:extLst>
              <a:ext uri="{FF2B5EF4-FFF2-40B4-BE49-F238E27FC236}">
                <a16:creationId xmlns:a16="http://schemas.microsoft.com/office/drawing/2014/main" id="{776CFD93-0194-494E-6E02-B2AC2CB60D08}"/>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356D661D-1ED4-4427-9039-E75E712A939F}"/>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C973294E-05B2-D797-500A-58D59BF1BA2E}"/>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22773428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Animation Placehol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B0CA34-0058-9047-AA94-D2A25CB49EF4}"/>
              </a:ext>
            </a:extLst>
          </p:cNvPr>
          <p:cNvSpPr>
            <a:spLocks noGrp="1"/>
          </p:cNvSpPr>
          <p:nvPr>
            <p:ph type="pic" sz="quarter" idx="14"/>
          </p:nvPr>
        </p:nvSpPr>
        <p:spPr>
          <a:xfrm>
            <a:off x="3657600" y="1228726"/>
            <a:ext cx="7821613" cy="4400551"/>
          </a:xfrm>
          <a:prstGeom prst="rect">
            <a:avLst/>
          </a:prstGeom>
        </p:spPr>
        <p:txBody>
          <a:bodyPr/>
          <a:lstStyle>
            <a:lvl1pPr>
              <a:defRPr b="0" i="0">
                <a:latin typeface="HelveticaNeueLT Pro 65 Md" panose="020B0604020202020204" pitchFamily="34" charset="77"/>
              </a:defRPr>
            </a:lvl1pPr>
          </a:lstStyle>
          <a:p>
            <a:endParaRPr lang="en-US"/>
          </a:p>
        </p:txBody>
      </p:sp>
      <p:sp>
        <p:nvSpPr>
          <p:cNvPr id="9" name="Title 1">
            <a:extLst>
              <a:ext uri="{FF2B5EF4-FFF2-40B4-BE49-F238E27FC236}">
                <a16:creationId xmlns:a16="http://schemas.microsoft.com/office/drawing/2014/main" id="{8AA50767-73DF-E246-85B9-8F35754478CD}"/>
              </a:ext>
            </a:extLst>
          </p:cNvPr>
          <p:cNvSpPr>
            <a:spLocks noGrp="1"/>
          </p:cNvSpPr>
          <p:nvPr>
            <p:ph type="title" hasCustomPrompt="1"/>
          </p:nvPr>
        </p:nvSpPr>
        <p:spPr>
          <a:xfrm>
            <a:off x="639067" y="454453"/>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10" name="Text Placeholder 11">
            <a:extLst>
              <a:ext uri="{FF2B5EF4-FFF2-40B4-BE49-F238E27FC236}">
                <a16:creationId xmlns:a16="http://schemas.microsoft.com/office/drawing/2014/main" id="{5DF50CA8-40F3-5041-946E-33D6E9D7A053}"/>
              </a:ext>
            </a:extLst>
          </p:cNvPr>
          <p:cNvSpPr>
            <a:spLocks noGrp="1"/>
          </p:cNvSpPr>
          <p:nvPr>
            <p:ph type="body" sz="quarter" idx="12"/>
          </p:nvPr>
        </p:nvSpPr>
        <p:spPr>
          <a:xfrm>
            <a:off x="639065" y="1228726"/>
            <a:ext cx="2553171" cy="4400551"/>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2" name="Graphic 8">
            <a:extLst>
              <a:ext uri="{FF2B5EF4-FFF2-40B4-BE49-F238E27FC236}">
                <a16:creationId xmlns:a16="http://schemas.microsoft.com/office/drawing/2014/main" id="{80F9CD96-6320-5188-C984-0885A0433874}"/>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4" name="Graphic 8">
            <a:extLst>
              <a:ext uri="{FF2B5EF4-FFF2-40B4-BE49-F238E27FC236}">
                <a16:creationId xmlns:a16="http://schemas.microsoft.com/office/drawing/2014/main" id="{D3F88D44-CA98-7120-C7C3-9504C79F6835}"/>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5" name="Picture 4">
            <a:extLst>
              <a:ext uri="{FF2B5EF4-FFF2-40B4-BE49-F238E27FC236}">
                <a16:creationId xmlns:a16="http://schemas.microsoft.com/office/drawing/2014/main" id="{0E4B4F7D-5C28-9DEF-8405-6556519D809F}"/>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16503621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itle_1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641798"/>
            <a:ext cx="8371840" cy="4146259"/>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1932A07F-8C98-0D29-186C-36B1CEC67C06}"/>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09588CB6-9A46-E09A-EE34-839D69533FDE}"/>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8A3F6CBC-B122-8944-52B4-F1E5EA053AA2}"/>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23468963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Title_2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641797"/>
            <a:ext cx="8371840" cy="4146259"/>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DD457DFA-6035-0703-0BC3-EF83226CC64F}"/>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A8D81C55-2FD7-1A24-687E-372F2162C883}"/>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7C23F139-B62E-518A-C37E-B3E0A2760246}"/>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26066198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YellowBG_4Col_Copy">
    <p:bg>
      <p:bgPr>
        <a:solidFill>
          <a:srgbClr val="D4390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805586" y="780176"/>
            <a:ext cx="5043199" cy="637747"/>
          </a:xfrm>
          <a:prstGeom prst="rect">
            <a:avLst/>
          </a:prstGeom>
        </p:spPr>
        <p:txBody>
          <a:bodyPr anchor="t"/>
          <a:lstStyle>
            <a:lvl1pPr>
              <a:defRPr sz="25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731520" y="2856281"/>
            <a:ext cx="10769600" cy="424459"/>
          </a:xfrm>
          <a:prstGeom prst="rect">
            <a:avLst/>
          </a:prstGeom>
          <a:ln>
            <a:noFill/>
          </a:ln>
        </p:spPr>
        <p:txBody>
          <a:bodyPr numCol="5" spcCol="180000"/>
          <a:lstStyle>
            <a:lvl1pPr marL="0" indent="0">
              <a:buNone/>
              <a:defRPr sz="1200" b="0" i="0">
                <a:solidFill>
                  <a:schemeClr val="bg1"/>
                </a:solidFill>
                <a:latin typeface="HelveticaNeueLT Pro 65 Md"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497523" y="779781"/>
            <a:ext cx="1147763" cy="1147763"/>
          </a:xfrm>
          <a:prstGeom prst="rect">
            <a:avLst/>
          </a:prstGeom>
        </p:spPr>
        <p:txBody>
          <a:bodyPr/>
          <a:lstStyle/>
          <a:p>
            <a:endParaRPr lang="en-US"/>
          </a:p>
        </p:txBody>
      </p:sp>
      <p:sp>
        <p:nvSpPr>
          <p:cNvPr id="8" name="Text Placeholder 11">
            <a:extLst>
              <a:ext uri="{FF2B5EF4-FFF2-40B4-BE49-F238E27FC236}">
                <a16:creationId xmlns:a16="http://schemas.microsoft.com/office/drawing/2014/main" id="{A06DA923-E6F8-0C40-AB87-1C790FDFB57B}"/>
              </a:ext>
            </a:extLst>
          </p:cNvPr>
          <p:cNvSpPr>
            <a:spLocks noGrp="1"/>
          </p:cNvSpPr>
          <p:nvPr>
            <p:ph type="body" sz="quarter" idx="14"/>
          </p:nvPr>
        </p:nvSpPr>
        <p:spPr>
          <a:xfrm>
            <a:off x="731520" y="3327897"/>
            <a:ext cx="10769600" cy="1161287"/>
          </a:xfrm>
          <a:prstGeom prst="rect">
            <a:avLst/>
          </a:prstGeom>
          <a:ln>
            <a:noFill/>
          </a:ln>
        </p:spPr>
        <p:txBody>
          <a:bodyPr numCol="5" spcCol="180000"/>
          <a:lstStyle>
            <a:lvl1pPr marL="0" indent="0">
              <a:buNone/>
              <a:defRPr sz="900" b="0" i="0">
                <a:solidFill>
                  <a:schemeClr val="bg1"/>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pic>
        <p:nvPicPr>
          <p:cNvPr id="3" name="Picture 2">
            <a:extLst>
              <a:ext uri="{FF2B5EF4-FFF2-40B4-BE49-F238E27FC236}">
                <a16:creationId xmlns:a16="http://schemas.microsoft.com/office/drawing/2014/main" id="{3A19D87C-753F-53C0-F782-3C13B3F953AB}"/>
              </a:ext>
            </a:extLst>
          </p:cNvPr>
          <p:cNvPicPr>
            <a:picLocks noChangeAspect="1"/>
          </p:cNvPicPr>
          <p:nvPr userDrawn="1"/>
        </p:nvPicPr>
        <p:blipFill>
          <a:blip r:embed="rId2"/>
          <a:stretch>
            <a:fillRect/>
          </a:stretch>
        </p:blipFill>
        <p:spPr>
          <a:xfrm>
            <a:off x="-18960" y="5384305"/>
            <a:ext cx="12210960" cy="1318732"/>
          </a:xfrm>
          <a:prstGeom prst="rect">
            <a:avLst/>
          </a:prstGeom>
        </p:spPr>
      </p:pic>
      <p:pic>
        <p:nvPicPr>
          <p:cNvPr id="4" name="Picture 3">
            <a:extLst>
              <a:ext uri="{FF2B5EF4-FFF2-40B4-BE49-F238E27FC236}">
                <a16:creationId xmlns:a16="http://schemas.microsoft.com/office/drawing/2014/main" id="{47BE6DD5-2055-A02F-1568-6E3B0AE433FC}"/>
              </a:ext>
            </a:extLst>
          </p:cNvPr>
          <p:cNvPicPr>
            <a:picLocks noChangeAspect="1"/>
          </p:cNvPicPr>
          <p:nvPr userDrawn="1"/>
        </p:nvPicPr>
        <p:blipFill>
          <a:blip r:embed="rId3"/>
          <a:stretch>
            <a:fillRect/>
          </a:stretch>
        </p:blipFill>
        <p:spPr>
          <a:xfrm>
            <a:off x="-18960" y="6197485"/>
            <a:ext cx="12244931" cy="660515"/>
          </a:xfrm>
          <a:prstGeom prst="rect">
            <a:avLst/>
          </a:prstGeom>
        </p:spPr>
      </p:pic>
      <p:pic>
        <p:nvPicPr>
          <p:cNvPr id="6" name="Picture 5">
            <a:extLst>
              <a:ext uri="{FF2B5EF4-FFF2-40B4-BE49-F238E27FC236}">
                <a16:creationId xmlns:a16="http://schemas.microsoft.com/office/drawing/2014/main" id="{55B857BA-D979-4319-A0FA-AC35B1E9B30F}"/>
              </a:ext>
            </a:extLst>
          </p:cNvPr>
          <p:cNvPicPr>
            <a:picLocks noChangeAspect="1"/>
          </p:cNvPicPr>
          <p:nvPr userDrawn="1"/>
        </p:nvPicPr>
        <p:blipFill>
          <a:blip r:embed="rId4"/>
          <a:srcRect/>
          <a:stretch/>
        </p:blipFill>
        <p:spPr>
          <a:xfrm>
            <a:off x="11423087" y="6426740"/>
            <a:ext cx="404055" cy="157424"/>
          </a:xfrm>
          <a:prstGeom prst="rect">
            <a:avLst/>
          </a:prstGeom>
        </p:spPr>
      </p:pic>
    </p:spTree>
    <p:extLst>
      <p:ext uri="{BB962C8B-B14F-4D97-AF65-F5344CB8AC3E}">
        <p14:creationId xmlns:p14="http://schemas.microsoft.com/office/powerpoint/2010/main" val="31240211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ontent-2_column">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6A35149-E325-934F-831D-58E063CAB1F5}"/>
              </a:ext>
            </a:extLst>
          </p:cNvPr>
          <p:cNvSpPr>
            <a:spLocks noGrp="1"/>
          </p:cNvSpPr>
          <p:nvPr>
            <p:ph type="body" sz="quarter" idx="12"/>
          </p:nvPr>
        </p:nvSpPr>
        <p:spPr>
          <a:xfrm>
            <a:off x="627026" y="1696826"/>
            <a:ext cx="6738975" cy="4091233"/>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54" indent="0">
              <a:buFont typeface="Arial" panose="020B0604020202020204" pitchFamily="34" charset="0"/>
              <a:buNone/>
              <a:defRPr sz="1400" b="0" i="0">
                <a:solidFill>
                  <a:srgbClr val="E8BC28"/>
                </a:solidFill>
                <a:latin typeface="HelveticaNeueLT Std Lt" panose="020B0403020202020204" pitchFamily="34" charset="0"/>
              </a:defRPr>
            </a:lvl3pPr>
            <a:lvl4pPr marL="1371532" indent="0">
              <a:buFont typeface="Arial" panose="020B0604020202020204" pitchFamily="34" charset="0"/>
              <a:buNone/>
              <a:defRPr sz="1400" b="0" i="0">
                <a:solidFill>
                  <a:srgbClr val="E8BC28"/>
                </a:solidFill>
                <a:latin typeface="HelveticaNeueLT Std Lt" panose="020B0403020202020204" pitchFamily="34" charset="0"/>
              </a:defRPr>
            </a:lvl4pPr>
            <a:lvl5pPr marL="1828709" indent="0">
              <a:buNone/>
              <a:defRPr b="0" i="0">
                <a:latin typeface="HelveticaNeueLT Std Thin" panose="020B0403020202020204" pitchFamily="34" charset="0"/>
              </a:defRPr>
            </a:lvl5pPr>
          </a:lstStyle>
          <a:p>
            <a:pPr lvl="0"/>
            <a:endParaRPr lang="en-US"/>
          </a:p>
        </p:txBody>
      </p:sp>
      <p:sp>
        <p:nvSpPr>
          <p:cNvPr id="8" name="Title 1">
            <a:extLst>
              <a:ext uri="{FF2B5EF4-FFF2-40B4-BE49-F238E27FC236}">
                <a16:creationId xmlns:a16="http://schemas.microsoft.com/office/drawing/2014/main" id="{C41D837A-571C-7445-B6A0-3717544D9C25}"/>
              </a:ext>
            </a:extLst>
          </p:cNvPr>
          <p:cNvSpPr>
            <a:spLocks noGrp="1"/>
          </p:cNvSpPr>
          <p:nvPr>
            <p:ph type="title"/>
          </p:nvPr>
        </p:nvSpPr>
        <p:spPr>
          <a:xfrm>
            <a:off x="497525" y="780176"/>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CBA9C74B-FB94-A8AF-AFD0-0FF4A3357B94}"/>
              </a:ext>
            </a:extLst>
          </p:cNvPr>
          <p:cNvSpPr/>
          <p:nvPr userDrawn="1"/>
        </p:nvSpPr>
        <p:spPr>
          <a:xfrm>
            <a:off x="-16830" y="6232998"/>
            <a:ext cx="12263371"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sz="1800"/>
          </a:p>
        </p:txBody>
      </p:sp>
      <p:sp>
        <p:nvSpPr>
          <p:cNvPr id="3" name="Graphic 8">
            <a:extLst>
              <a:ext uri="{FF2B5EF4-FFF2-40B4-BE49-F238E27FC236}">
                <a16:creationId xmlns:a16="http://schemas.microsoft.com/office/drawing/2014/main" id="{9D6CC80C-9C38-B994-C7D5-ECFB05A17F0D}"/>
              </a:ext>
            </a:extLst>
          </p:cNvPr>
          <p:cNvSpPr/>
          <p:nvPr userDrawn="1"/>
        </p:nvSpPr>
        <p:spPr>
          <a:xfrm>
            <a:off x="-923" y="6232997"/>
            <a:ext cx="12210889" cy="405035"/>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sz="1800"/>
          </a:p>
        </p:txBody>
      </p:sp>
      <p:pic>
        <p:nvPicPr>
          <p:cNvPr id="4" name="Picture 3">
            <a:extLst>
              <a:ext uri="{FF2B5EF4-FFF2-40B4-BE49-F238E27FC236}">
                <a16:creationId xmlns:a16="http://schemas.microsoft.com/office/drawing/2014/main" id="{90B0FDC4-0987-5AA3-D4E4-1743D3022F81}"/>
              </a:ext>
            </a:extLst>
          </p:cNvPr>
          <p:cNvPicPr>
            <a:picLocks noChangeAspect="1"/>
          </p:cNvPicPr>
          <p:nvPr userDrawn="1"/>
        </p:nvPicPr>
        <p:blipFill>
          <a:blip r:embed="rId2"/>
          <a:srcRect/>
          <a:stretch/>
        </p:blipFill>
        <p:spPr>
          <a:xfrm>
            <a:off x="11423087" y="6426740"/>
            <a:ext cx="404055" cy="157424"/>
          </a:xfrm>
          <a:prstGeom prst="rect">
            <a:avLst/>
          </a:prstGeom>
        </p:spPr>
      </p:pic>
    </p:spTree>
    <p:extLst>
      <p:ext uri="{BB962C8B-B14F-4D97-AF65-F5344CB8AC3E}">
        <p14:creationId xmlns:p14="http://schemas.microsoft.com/office/powerpoint/2010/main" val="40630220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8" name="object 18">
            <a:extLst>
              <a:ext uri="{FF2B5EF4-FFF2-40B4-BE49-F238E27FC236}">
                <a16:creationId xmlns:a16="http://schemas.microsoft.com/office/drawing/2014/main" id="{79930289-FC11-FB4B-A1A7-069330195B3E}"/>
              </a:ext>
            </a:extLst>
          </p:cNvPr>
          <p:cNvSpPr/>
          <p:nvPr userDrawn="1"/>
        </p:nvSpPr>
        <p:spPr>
          <a:xfrm>
            <a:off x="6168836" y="2232361"/>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D43900"/>
          </a:solidFill>
        </p:spPr>
        <p:txBody>
          <a:bodyPr wrap="square" lIns="0" tIns="0" rIns="0" bIns="0" rtlCol="0"/>
          <a:lstStyle/>
          <a:p>
            <a:pPr defTabSz="368677"/>
            <a:endParaRPr sz="1452">
              <a:solidFill>
                <a:srgbClr val="F26522"/>
              </a:solidFill>
              <a:latin typeface="Calibri" panose="020F0502020204030204"/>
            </a:endParaRPr>
          </a:p>
        </p:txBody>
      </p:sp>
      <p:sp>
        <p:nvSpPr>
          <p:cNvPr id="29" name="object 19">
            <a:extLst>
              <a:ext uri="{FF2B5EF4-FFF2-40B4-BE49-F238E27FC236}">
                <a16:creationId xmlns:a16="http://schemas.microsoft.com/office/drawing/2014/main" id="{33004AE3-1FE8-9D41-8C14-A228B9BE1B70}"/>
              </a:ext>
            </a:extLst>
          </p:cNvPr>
          <p:cNvSpPr txBox="1"/>
          <p:nvPr userDrawn="1"/>
        </p:nvSpPr>
        <p:spPr>
          <a:xfrm>
            <a:off x="6274716" y="2315061"/>
            <a:ext cx="1209521" cy="369414"/>
          </a:xfrm>
          <a:prstGeom prst="rect">
            <a:avLst/>
          </a:prstGeom>
        </p:spPr>
        <p:txBody>
          <a:bodyPr vert="horz" wrap="square" lIns="0" tIns="10241" rIns="0" bIns="0" rtlCol="0">
            <a:spAutoFit/>
          </a:bodyPr>
          <a:lstStyle/>
          <a:p>
            <a:pPr marL="10241" marR="4097" lvl="0" indent="0" algn="l" defTabSz="368677" rtl="0" eaLnBrk="1" fontAlgn="auto" latinLnBrk="0" hangingPunct="1">
              <a:lnSpc>
                <a:spcPts val="887"/>
              </a:lnSpc>
              <a:spcBef>
                <a:spcPts val="56"/>
              </a:spcBef>
              <a:spcAft>
                <a:spcPts val="0"/>
              </a:spcAft>
              <a:buClrTx/>
              <a:buSzTx/>
              <a:buFontTx/>
              <a:buNone/>
              <a:tabLst/>
              <a:defRPr/>
            </a:pPr>
            <a:r>
              <a:rPr lang="en-GB" sz="800" b="1" i="0">
                <a:solidFill>
                  <a:schemeClr val="bg1"/>
                </a:solidFill>
                <a:latin typeface="HelveticaNeueLT Pro 95 Blk" panose="020B0604020202020204" pitchFamily="34" charset="77"/>
              </a:rPr>
              <a:t>Primary Text Orange</a:t>
            </a:r>
            <a:endParaRPr lang="en-GB" sz="800" b="1" i="0">
              <a:solidFill>
                <a:schemeClr val="bg1"/>
              </a:solidFill>
              <a:latin typeface="HelveticaNeueLT Pro 95 Blk" panose="020B0604020202020204" pitchFamily="34" charset="77"/>
              <a:cs typeface="HelveticaNeueLTPro-Hv"/>
            </a:endParaRPr>
          </a:p>
          <a:p>
            <a:pPr marL="10241" marR="4097" defTabSz="368677">
              <a:lnSpc>
                <a:spcPts val="887"/>
              </a:lnSpc>
              <a:spcBef>
                <a:spcPts val="56"/>
              </a:spcBef>
            </a:pPr>
            <a:r>
              <a:rPr sz="807" b="1" spc="4">
                <a:solidFill>
                  <a:schemeClr val="bg1"/>
                </a:solidFill>
                <a:latin typeface="HelveticaNeueLTPro-Blk"/>
                <a:cs typeface="HelveticaNeueLTPro-Blk"/>
              </a:rPr>
              <a:t>C:</a:t>
            </a:r>
            <a:r>
              <a:rPr lang="en-GB" sz="807" b="1" spc="4">
                <a:solidFill>
                  <a:schemeClr val="bg1"/>
                </a:solidFill>
                <a:latin typeface="HelveticaNeueLTPro-Blk"/>
                <a:cs typeface="HelveticaNeueLTPro-Blk"/>
              </a:rPr>
              <a:t>2</a:t>
            </a:r>
            <a:r>
              <a:rPr sz="807" b="1" spc="4">
                <a:solidFill>
                  <a:schemeClr val="bg1"/>
                </a:solidFill>
                <a:latin typeface="HelveticaNeueLTPro-Blk"/>
                <a:cs typeface="HelveticaNeueLTPro-Blk"/>
              </a:rPr>
              <a:t> </a:t>
            </a:r>
            <a:r>
              <a:rPr sz="807" b="1" spc="-8">
                <a:solidFill>
                  <a:schemeClr val="bg1"/>
                </a:solidFill>
                <a:latin typeface="HelveticaNeueLTPro-Blk"/>
                <a:cs typeface="HelveticaNeueLTPro-Blk"/>
              </a:rPr>
              <a:t>M:</a:t>
            </a:r>
            <a:r>
              <a:rPr lang="en-GB" sz="807" b="1" spc="-8">
                <a:solidFill>
                  <a:schemeClr val="bg1"/>
                </a:solidFill>
                <a:latin typeface="HelveticaNeueLTPro-Blk"/>
                <a:cs typeface="HelveticaNeueLTPro-Blk"/>
              </a:rPr>
              <a:t>84</a:t>
            </a:r>
            <a:r>
              <a:rPr sz="807" b="1" spc="-8">
                <a:solidFill>
                  <a:schemeClr val="bg1"/>
                </a:solidFill>
                <a:latin typeface="HelveticaNeueLTPro-Blk"/>
                <a:cs typeface="HelveticaNeueLTPro-Blk"/>
              </a:rPr>
              <a:t> </a:t>
            </a:r>
            <a:r>
              <a:rPr sz="807" b="1" spc="-20">
                <a:solidFill>
                  <a:schemeClr val="bg1"/>
                </a:solidFill>
                <a:latin typeface="HelveticaNeueLTPro-Blk"/>
                <a:cs typeface="HelveticaNeueLTPro-Blk"/>
              </a:rPr>
              <a:t>Y:10</a:t>
            </a:r>
            <a:r>
              <a:rPr lang="en-GB" sz="807" b="1" spc="-20">
                <a:solidFill>
                  <a:schemeClr val="bg1"/>
                </a:solidFill>
                <a:latin typeface="HelveticaNeueLTPro-Blk"/>
                <a:cs typeface="HelveticaNeueLTPro-Blk"/>
              </a:rPr>
              <a:t>0</a:t>
            </a:r>
            <a:r>
              <a:rPr sz="807" b="1" spc="-48">
                <a:solidFill>
                  <a:schemeClr val="bg1"/>
                </a:solidFill>
                <a:latin typeface="HelveticaNeueLTPro-Blk"/>
                <a:cs typeface="HelveticaNeueLTPro-Blk"/>
              </a:rPr>
              <a:t> </a:t>
            </a:r>
            <a:r>
              <a:rPr sz="807" b="1" spc="4">
                <a:solidFill>
                  <a:schemeClr val="bg1"/>
                </a:solidFill>
                <a:latin typeface="HelveticaNeueLTPro-Blk"/>
                <a:cs typeface="HelveticaNeueLTPro-Blk"/>
              </a:rPr>
              <a:t>K:</a:t>
            </a:r>
            <a:r>
              <a:rPr lang="en-GB" sz="807" b="1" spc="4">
                <a:solidFill>
                  <a:schemeClr val="bg1"/>
                </a:solidFill>
                <a:latin typeface="HelveticaNeueLTPro-Blk"/>
                <a:cs typeface="HelveticaNeueLTPro-Blk"/>
              </a:rPr>
              <a:t>8</a:t>
            </a:r>
            <a:r>
              <a:rPr sz="807" b="1" spc="4">
                <a:solidFill>
                  <a:schemeClr val="bg1"/>
                </a:solidFill>
                <a:latin typeface="HelveticaNeueLTPro-Blk"/>
                <a:cs typeface="HelveticaNeueLTPro-Blk"/>
              </a:rPr>
              <a:t>  R:</a:t>
            </a:r>
            <a:r>
              <a:rPr lang="en-GB" sz="807" b="1" spc="4">
                <a:solidFill>
                  <a:schemeClr val="bg1"/>
                </a:solidFill>
                <a:latin typeface="HelveticaNeueLTPro-Blk"/>
                <a:cs typeface="HelveticaNeueLTPro-Blk"/>
              </a:rPr>
              <a:t>212</a:t>
            </a:r>
            <a:r>
              <a:rPr sz="807" b="1" spc="4">
                <a:solidFill>
                  <a:schemeClr val="bg1"/>
                </a:solidFill>
                <a:latin typeface="HelveticaNeueLTPro-Blk"/>
                <a:cs typeface="HelveticaNeueLTPro-Blk"/>
              </a:rPr>
              <a:t> </a:t>
            </a:r>
            <a:r>
              <a:rPr sz="807" b="1" spc="-20">
                <a:solidFill>
                  <a:schemeClr val="bg1"/>
                </a:solidFill>
                <a:latin typeface="HelveticaNeueLTPro-Blk"/>
                <a:cs typeface="HelveticaNeueLTPro-Blk"/>
              </a:rPr>
              <a:t>G:</a:t>
            </a:r>
            <a:r>
              <a:rPr lang="en-GB" sz="807" b="1" spc="-20">
                <a:solidFill>
                  <a:schemeClr val="bg1"/>
                </a:solidFill>
                <a:latin typeface="HelveticaNeueLTPro-Blk"/>
                <a:cs typeface="HelveticaNeueLTPro-Blk"/>
              </a:rPr>
              <a:t>57</a:t>
            </a:r>
            <a:r>
              <a:rPr sz="807" b="1" spc="-28">
                <a:solidFill>
                  <a:schemeClr val="bg1"/>
                </a:solidFill>
                <a:latin typeface="HelveticaNeueLTPro-Blk"/>
                <a:cs typeface="HelveticaNeueLTPro-Blk"/>
              </a:rPr>
              <a:t> </a:t>
            </a:r>
            <a:r>
              <a:rPr sz="807" b="1" spc="4">
                <a:solidFill>
                  <a:schemeClr val="bg1"/>
                </a:solidFill>
                <a:latin typeface="HelveticaNeueLTPro-Blk"/>
                <a:cs typeface="HelveticaNeueLTPro-Blk"/>
              </a:rPr>
              <a:t>B:</a:t>
            </a:r>
            <a:r>
              <a:rPr lang="en-GB" sz="807" b="1" spc="4">
                <a:solidFill>
                  <a:schemeClr val="bg1"/>
                </a:solidFill>
                <a:latin typeface="HelveticaNeueLTPro-Blk"/>
                <a:cs typeface="HelveticaNeueLTPro-Blk"/>
              </a:rPr>
              <a:t>0</a:t>
            </a:r>
            <a:endParaRPr sz="807">
              <a:solidFill>
                <a:schemeClr val="bg1"/>
              </a:solidFill>
              <a:latin typeface="HelveticaNeueLTPro-Blk"/>
              <a:cs typeface="HelveticaNeueLTPro-Blk"/>
            </a:endParaRPr>
          </a:p>
        </p:txBody>
      </p:sp>
      <p:sp>
        <p:nvSpPr>
          <p:cNvPr id="3" name="object 6">
            <a:extLst>
              <a:ext uri="{FF2B5EF4-FFF2-40B4-BE49-F238E27FC236}">
                <a16:creationId xmlns:a16="http://schemas.microsoft.com/office/drawing/2014/main" id="{F74AEC0D-EADD-DE4F-AD46-CFF19F8A58D2}"/>
              </a:ext>
            </a:extLst>
          </p:cNvPr>
          <p:cNvSpPr/>
          <p:nvPr userDrawn="1"/>
        </p:nvSpPr>
        <p:spPr>
          <a:xfrm>
            <a:off x="8969948" y="5812665"/>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0079C1"/>
          </a:solidFill>
        </p:spPr>
        <p:txBody>
          <a:bodyPr wrap="square" lIns="0" tIns="0" rIns="0" bIns="0" rtlCol="0"/>
          <a:lstStyle/>
          <a:p>
            <a:pPr defTabSz="368677"/>
            <a:endParaRPr sz="1452">
              <a:solidFill>
                <a:srgbClr val="0079C1"/>
              </a:solidFill>
              <a:latin typeface="Calibri" panose="020F0502020204030204"/>
            </a:endParaRPr>
          </a:p>
        </p:txBody>
      </p:sp>
      <p:sp>
        <p:nvSpPr>
          <p:cNvPr id="4" name="object 7">
            <a:extLst>
              <a:ext uri="{FF2B5EF4-FFF2-40B4-BE49-F238E27FC236}">
                <a16:creationId xmlns:a16="http://schemas.microsoft.com/office/drawing/2014/main" id="{24BA2B66-2CA1-364E-9811-5B7B8DAC180B}"/>
              </a:ext>
            </a:extLst>
          </p:cNvPr>
          <p:cNvSpPr txBox="1"/>
          <p:nvPr userDrawn="1"/>
        </p:nvSpPr>
        <p:spPr>
          <a:xfrm>
            <a:off x="9075827" y="5863224"/>
            <a:ext cx="947812" cy="369000"/>
          </a:xfrm>
          <a:prstGeom prst="rect">
            <a:avLst/>
          </a:prstGeom>
        </p:spPr>
        <p:txBody>
          <a:bodyPr vert="horz" wrap="square" lIns="0" tIns="22531" rIns="0" bIns="0" rtlCol="0">
            <a:spAutoFit/>
          </a:bodyPr>
          <a:lstStyle/>
          <a:p>
            <a:pPr marL="10241" marR="4097" defTabSz="368677">
              <a:lnSpc>
                <a:spcPts val="887"/>
              </a:lnSpc>
              <a:spcBef>
                <a:spcPts val="177"/>
              </a:spcBef>
            </a:pPr>
            <a:r>
              <a:rPr sz="807" b="1">
                <a:solidFill>
                  <a:srgbClr val="FFFFFF"/>
                </a:solidFill>
                <a:latin typeface="HelveticaNeueLTPro-Blk"/>
                <a:cs typeface="HelveticaNeueLTPro-Blk"/>
              </a:rPr>
              <a:t>PANTONE </a:t>
            </a:r>
            <a:r>
              <a:rPr sz="807" b="1" spc="4">
                <a:solidFill>
                  <a:srgbClr val="FFFFFF"/>
                </a:solidFill>
                <a:latin typeface="HelveticaNeueLTPro-Blk"/>
                <a:cs typeface="HelveticaNeueLTPro-Blk"/>
              </a:rPr>
              <a:t>300  </a:t>
            </a:r>
            <a:r>
              <a:rPr sz="807" b="1" spc="-28">
                <a:solidFill>
                  <a:srgbClr val="FFFFFF"/>
                </a:solidFill>
                <a:latin typeface="HelveticaNeueLTPro-Blk"/>
                <a:cs typeface="HelveticaNeueLTPro-Blk"/>
              </a:rPr>
              <a:t>C</a:t>
            </a:r>
            <a:r>
              <a:rPr sz="807" b="1" spc="-36">
                <a:solidFill>
                  <a:srgbClr val="FFFFFF"/>
                </a:solidFill>
                <a:latin typeface="HelveticaNeueLTPro-Blk"/>
                <a:cs typeface="HelveticaNeueLTPro-Blk"/>
              </a:rPr>
              <a:t>1</a:t>
            </a:r>
            <a:r>
              <a:rPr sz="807" b="1" spc="8">
                <a:solidFill>
                  <a:srgbClr val="FFFFFF"/>
                </a:solidFill>
                <a:latin typeface="HelveticaNeueLTPro-Blk"/>
                <a:cs typeface="HelveticaNeueLTPro-Blk"/>
              </a:rPr>
              <a:t>0</a:t>
            </a:r>
            <a:r>
              <a:rPr sz="807" b="1" spc="-20">
                <a:solidFill>
                  <a:srgbClr val="FFFFFF"/>
                </a:solidFill>
                <a:latin typeface="HelveticaNeueLTPro-Blk"/>
                <a:cs typeface="HelveticaNeueLTPro-Blk"/>
              </a:rPr>
              <a:t>0</a:t>
            </a:r>
            <a:r>
              <a:rPr sz="807" b="1" spc="8">
                <a:solidFill>
                  <a:srgbClr val="FFFFFF"/>
                </a:solidFill>
                <a:latin typeface="HelveticaNeueLTPro-Blk"/>
                <a:cs typeface="HelveticaNeueLTPro-Blk"/>
              </a:rPr>
              <a:t>/</a:t>
            </a:r>
            <a:r>
              <a:rPr sz="807" b="1" spc="4">
                <a:solidFill>
                  <a:srgbClr val="FFFFFF"/>
                </a:solidFill>
                <a:latin typeface="HelveticaNeueLTPro-Blk"/>
                <a:cs typeface="HelveticaNeueLTPro-Blk"/>
              </a:rPr>
              <a:t>M</a:t>
            </a:r>
            <a:r>
              <a:rPr sz="807" b="1" spc="8">
                <a:solidFill>
                  <a:srgbClr val="FFFFFF"/>
                </a:solidFill>
                <a:latin typeface="HelveticaNeueLTPro-Blk"/>
                <a:cs typeface="HelveticaNeueLTPro-Blk"/>
              </a:rPr>
              <a:t>4</a:t>
            </a:r>
            <a:r>
              <a:rPr sz="807" b="1" spc="4">
                <a:solidFill>
                  <a:srgbClr val="FFFFFF"/>
                </a:solidFill>
                <a:latin typeface="HelveticaNeueLTPro-Blk"/>
                <a:cs typeface="HelveticaNeueLTPro-Blk"/>
              </a:rPr>
              <a:t>4</a:t>
            </a:r>
            <a:r>
              <a:rPr sz="807" b="1" spc="44">
                <a:solidFill>
                  <a:srgbClr val="FFFFFF"/>
                </a:solidFill>
                <a:latin typeface="HelveticaNeueLTPro-Blk"/>
                <a:cs typeface="HelveticaNeueLTPro-Blk"/>
              </a:rPr>
              <a:t>/</a:t>
            </a:r>
            <a:r>
              <a:rPr sz="807" b="1" spc="-20">
                <a:solidFill>
                  <a:srgbClr val="FFFFFF"/>
                </a:solidFill>
                <a:latin typeface="HelveticaNeueLTPro-Blk"/>
                <a:cs typeface="HelveticaNeueLTPro-Blk"/>
              </a:rPr>
              <a:t>Y0</a:t>
            </a:r>
            <a:r>
              <a:rPr sz="807" b="1" spc="8">
                <a:solidFill>
                  <a:srgbClr val="FFFFFF"/>
                </a:solidFill>
                <a:latin typeface="HelveticaNeueLTPro-Blk"/>
                <a:cs typeface="HelveticaNeueLTPro-Blk"/>
              </a:rPr>
              <a:t>/</a:t>
            </a:r>
            <a:r>
              <a:rPr sz="807" b="1" spc="-24">
                <a:solidFill>
                  <a:srgbClr val="FFFFFF"/>
                </a:solidFill>
                <a:latin typeface="HelveticaNeueLTPro-Blk"/>
                <a:cs typeface="HelveticaNeueLTPro-Blk"/>
              </a:rPr>
              <a:t>K</a:t>
            </a:r>
            <a:r>
              <a:rPr sz="807" b="1">
                <a:solidFill>
                  <a:srgbClr val="FFFFFF"/>
                </a:solidFill>
                <a:latin typeface="HelveticaNeueLTPro-Blk"/>
                <a:cs typeface="HelveticaNeueLTPro-Blk"/>
              </a:rPr>
              <a:t>0  </a:t>
            </a:r>
            <a:r>
              <a:rPr sz="807" b="1" spc="-20">
                <a:solidFill>
                  <a:srgbClr val="FFFFFF"/>
                </a:solidFill>
                <a:latin typeface="HelveticaNeueLTPro-Blk"/>
                <a:cs typeface="HelveticaNeueLTPro-Blk"/>
              </a:rPr>
              <a:t>R0/G121/B193</a:t>
            </a:r>
            <a:endParaRPr sz="807">
              <a:solidFill>
                <a:prstClr val="black"/>
              </a:solidFill>
              <a:latin typeface="HelveticaNeueLTPro-Blk"/>
              <a:cs typeface="HelveticaNeueLTPro-Blk"/>
            </a:endParaRPr>
          </a:p>
        </p:txBody>
      </p:sp>
      <p:sp>
        <p:nvSpPr>
          <p:cNvPr id="5" name="object 8">
            <a:extLst>
              <a:ext uri="{FF2B5EF4-FFF2-40B4-BE49-F238E27FC236}">
                <a16:creationId xmlns:a16="http://schemas.microsoft.com/office/drawing/2014/main" id="{831F543C-499B-744B-A87D-57D5B1E0767A}"/>
              </a:ext>
            </a:extLst>
          </p:cNvPr>
          <p:cNvSpPr/>
          <p:nvPr userDrawn="1"/>
        </p:nvSpPr>
        <p:spPr>
          <a:xfrm>
            <a:off x="8968399" y="3127448"/>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5BCBF5"/>
          </a:solidFill>
        </p:spPr>
        <p:txBody>
          <a:bodyPr wrap="square" lIns="0" tIns="0" rIns="0" bIns="0" rtlCol="0"/>
          <a:lstStyle/>
          <a:p>
            <a:pPr defTabSz="368677"/>
            <a:endParaRPr sz="1452">
              <a:solidFill>
                <a:srgbClr val="5BCBF5"/>
              </a:solidFill>
              <a:latin typeface="Calibri" panose="020F0502020204030204"/>
            </a:endParaRPr>
          </a:p>
        </p:txBody>
      </p:sp>
      <p:sp>
        <p:nvSpPr>
          <p:cNvPr id="6" name="object 9">
            <a:extLst>
              <a:ext uri="{FF2B5EF4-FFF2-40B4-BE49-F238E27FC236}">
                <a16:creationId xmlns:a16="http://schemas.microsoft.com/office/drawing/2014/main" id="{4DFA57B9-DE2B-6D44-A190-E8E6A11BF5C3}"/>
              </a:ext>
            </a:extLst>
          </p:cNvPr>
          <p:cNvSpPr txBox="1"/>
          <p:nvPr userDrawn="1"/>
        </p:nvSpPr>
        <p:spPr>
          <a:xfrm>
            <a:off x="9074279" y="3204032"/>
            <a:ext cx="885341" cy="369000"/>
          </a:xfrm>
          <a:prstGeom prst="rect">
            <a:avLst/>
          </a:prstGeom>
        </p:spPr>
        <p:txBody>
          <a:bodyPr vert="horz" wrap="square" lIns="0" tIns="22531" rIns="0" bIns="0" rtlCol="0">
            <a:spAutoFit/>
          </a:bodyPr>
          <a:lstStyle/>
          <a:p>
            <a:pPr marL="10241" marR="4097" defTabSz="368677">
              <a:lnSpc>
                <a:spcPts val="887"/>
              </a:lnSpc>
              <a:spcBef>
                <a:spcPts val="177"/>
              </a:spcBef>
            </a:pPr>
            <a:r>
              <a:rPr sz="807" b="1">
                <a:solidFill>
                  <a:srgbClr val="454546"/>
                </a:solidFill>
                <a:latin typeface="HelveticaNeueLTPro-Blk"/>
                <a:cs typeface="HelveticaNeueLTPro-Blk"/>
              </a:rPr>
              <a:t>PANTONE </a:t>
            </a:r>
            <a:r>
              <a:rPr sz="807" b="1" spc="-4">
                <a:solidFill>
                  <a:srgbClr val="454546"/>
                </a:solidFill>
                <a:latin typeface="HelveticaNeueLTPro-Blk"/>
                <a:cs typeface="HelveticaNeueLTPro-Blk"/>
              </a:rPr>
              <a:t>297  C55/M0/Y0/K0  </a:t>
            </a:r>
            <a:r>
              <a:rPr sz="807" b="1" spc="12">
                <a:solidFill>
                  <a:srgbClr val="454546"/>
                </a:solidFill>
                <a:latin typeface="HelveticaNeueLTPro-Blk"/>
                <a:cs typeface="HelveticaNeueLTPro-Blk"/>
              </a:rPr>
              <a:t>R</a:t>
            </a:r>
            <a:r>
              <a:rPr sz="807" b="1" spc="-28">
                <a:solidFill>
                  <a:srgbClr val="454546"/>
                </a:solidFill>
                <a:latin typeface="HelveticaNeueLTPro-Blk"/>
                <a:cs typeface="HelveticaNeueLTPro-Blk"/>
              </a:rPr>
              <a:t>9</a:t>
            </a:r>
            <a:r>
              <a:rPr sz="807" b="1" spc="-40">
                <a:solidFill>
                  <a:srgbClr val="454546"/>
                </a:solidFill>
                <a:latin typeface="HelveticaNeueLTPro-Blk"/>
                <a:cs typeface="HelveticaNeueLTPro-Blk"/>
              </a:rPr>
              <a:t>1</a:t>
            </a:r>
            <a:r>
              <a:rPr sz="807" b="1" spc="-20">
                <a:solidFill>
                  <a:srgbClr val="454546"/>
                </a:solidFill>
                <a:latin typeface="HelveticaNeueLTPro-Blk"/>
                <a:cs typeface="HelveticaNeueLTPro-Blk"/>
              </a:rPr>
              <a:t>/</a:t>
            </a:r>
            <a:r>
              <a:rPr sz="807" b="1" spc="8">
                <a:solidFill>
                  <a:srgbClr val="454546"/>
                </a:solidFill>
                <a:latin typeface="HelveticaNeueLTPro-Blk"/>
                <a:cs typeface="HelveticaNeueLTPro-Blk"/>
              </a:rPr>
              <a:t>G2</a:t>
            </a:r>
            <a:r>
              <a:rPr sz="807" b="1" spc="4">
                <a:solidFill>
                  <a:srgbClr val="454546"/>
                </a:solidFill>
                <a:latin typeface="HelveticaNeueLTPro-Blk"/>
                <a:cs typeface="HelveticaNeueLTPro-Blk"/>
              </a:rPr>
              <a:t>0</a:t>
            </a:r>
            <a:r>
              <a:rPr sz="807" b="1" spc="-4">
                <a:solidFill>
                  <a:srgbClr val="454546"/>
                </a:solidFill>
                <a:latin typeface="HelveticaNeueLTPro-Blk"/>
                <a:cs typeface="HelveticaNeueLTPro-Blk"/>
              </a:rPr>
              <a:t>3</a:t>
            </a:r>
            <a:r>
              <a:rPr sz="807" b="1" spc="8">
                <a:solidFill>
                  <a:srgbClr val="454546"/>
                </a:solidFill>
                <a:latin typeface="HelveticaNeueLTPro-Blk"/>
                <a:cs typeface="HelveticaNeueLTPro-Blk"/>
              </a:rPr>
              <a:t>/</a:t>
            </a:r>
            <a:r>
              <a:rPr sz="807" b="1">
                <a:solidFill>
                  <a:srgbClr val="454546"/>
                </a:solidFill>
                <a:latin typeface="HelveticaNeueLTPro-Blk"/>
                <a:cs typeface="HelveticaNeueLTPro-Blk"/>
              </a:rPr>
              <a:t>B</a:t>
            </a:r>
            <a:r>
              <a:rPr sz="807" b="1" spc="8">
                <a:solidFill>
                  <a:srgbClr val="454546"/>
                </a:solidFill>
                <a:latin typeface="HelveticaNeueLTPro-Blk"/>
                <a:cs typeface="HelveticaNeueLTPro-Blk"/>
              </a:rPr>
              <a:t>2</a:t>
            </a:r>
            <a:r>
              <a:rPr sz="807" b="1" spc="16">
                <a:solidFill>
                  <a:srgbClr val="454546"/>
                </a:solidFill>
                <a:latin typeface="HelveticaNeueLTPro-Blk"/>
                <a:cs typeface="HelveticaNeueLTPro-Blk"/>
              </a:rPr>
              <a:t>4</a:t>
            </a:r>
            <a:r>
              <a:rPr sz="807" b="1">
                <a:solidFill>
                  <a:srgbClr val="454546"/>
                </a:solidFill>
                <a:latin typeface="HelveticaNeueLTPro-Blk"/>
                <a:cs typeface="HelveticaNeueLTPro-Blk"/>
              </a:rPr>
              <a:t>5</a:t>
            </a:r>
            <a:endParaRPr sz="807">
              <a:solidFill>
                <a:srgbClr val="454546"/>
              </a:solidFill>
              <a:latin typeface="HelveticaNeueLTPro-Blk"/>
              <a:cs typeface="HelveticaNeueLTPro-Blk"/>
            </a:endParaRPr>
          </a:p>
        </p:txBody>
      </p:sp>
      <p:sp>
        <p:nvSpPr>
          <p:cNvPr id="7" name="object 10">
            <a:extLst>
              <a:ext uri="{FF2B5EF4-FFF2-40B4-BE49-F238E27FC236}">
                <a16:creationId xmlns:a16="http://schemas.microsoft.com/office/drawing/2014/main" id="{9401C43E-DFF6-454A-BDF9-568D026B2F28}"/>
              </a:ext>
            </a:extLst>
          </p:cNvPr>
          <p:cNvSpPr/>
          <p:nvPr userDrawn="1"/>
        </p:nvSpPr>
        <p:spPr>
          <a:xfrm>
            <a:off x="8968399" y="4022701"/>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C2CD23"/>
          </a:solidFill>
        </p:spPr>
        <p:txBody>
          <a:bodyPr wrap="square" lIns="0" tIns="0" rIns="0" bIns="0" rtlCol="0"/>
          <a:lstStyle/>
          <a:p>
            <a:pPr defTabSz="368677"/>
            <a:endParaRPr sz="1452">
              <a:solidFill>
                <a:srgbClr val="C2CD23"/>
              </a:solidFill>
              <a:latin typeface="Calibri" panose="020F0502020204030204"/>
            </a:endParaRPr>
          </a:p>
        </p:txBody>
      </p:sp>
      <p:sp>
        <p:nvSpPr>
          <p:cNvPr id="8" name="object 11">
            <a:extLst>
              <a:ext uri="{FF2B5EF4-FFF2-40B4-BE49-F238E27FC236}">
                <a16:creationId xmlns:a16="http://schemas.microsoft.com/office/drawing/2014/main" id="{275BEDB3-E27B-794E-82D5-BF3FF313762E}"/>
              </a:ext>
            </a:extLst>
          </p:cNvPr>
          <p:cNvSpPr txBox="1"/>
          <p:nvPr userDrawn="1"/>
        </p:nvSpPr>
        <p:spPr>
          <a:xfrm>
            <a:off x="9074279" y="4099285"/>
            <a:ext cx="954980" cy="369000"/>
          </a:xfrm>
          <a:prstGeom prst="rect">
            <a:avLst/>
          </a:prstGeom>
        </p:spPr>
        <p:txBody>
          <a:bodyPr vert="horz" wrap="square" lIns="0" tIns="22531" rIns="0" bIns="0" rtlCol="0">
            <a:spAutoFit/>
          </a:bodyPr>
          <a:lstStyle/>
          <a:p>
            <a:pPr marL="10241" marR="4097" defTabSz="368677">
              <a:lnSpc>
                <a:spcPts val="887"/>
              </a:lnSpc>
              <a:spcBef>
                <a:spcPts val="177"/>
              </a:spcBef>
            </a:pPr>
            <a:r>
              <a:rPr sz="807" b="1">
                <a:solidFill>
                  <a:srgbClr val="454546"/>
                </a:solidFill>
                <a:latin typeface="HelveticaNeueLTPro-Blk"/>
                <a:cs typeface="HelveticaNeueLTPro-Blk"/>
              </a:rPr>
              <a:t>PANTONE </a:t>
            </a:r>
            <a:r>
              <a:rPr sz="807" b="1" spc="4">
                <a:solidFill>
                  <a:srgbClr val="454546"/>
                </a:solidFill>
                <a:latin typeface="HelveticaNeueLTPro-Blk"/>
                <a:cs typeface="HelveticaNeueLTPro-Blk"/>
              </a:rPr>
              <a:t>390  </a:t>
            </a:r>
            <a:r>
              <a:rPr sz="807" b="1">
                <a:solidFill>
                  <a:srgbClr val="454546"/>
                </a:solidFill>
                <a:latin typeface="HelveticaNeueLTPro-Blk"/>
                <a:cs typeface="HelveticaNeueLTPro-Blk"/>
              </a:rPr>
              <a:t>C</a:t>
            </a:r>
            <a:r>
              <a:rPr sz="807" b="1" spc="12">
                <a:solidFill>
                  <a:srgbClr val="454546"/>
                </a:solidFill>
                <a:latin typeface="HelveticaNeueLTPro-Blk"/>
                <a:cs typeface="HelveticaNeueLTPro-Blk"/>
              </a:rPr>
              <a:t>2</a:t>
            </a:r>
            <a:r>
              <a:rPr sz="807" b="1" spc="20">
                <a:solidFill>
                  <a:srgbClr val="454546"/>
                </a:solidFill>
                <a:latin typeface="HelveticaNeueLTPro-Blk"/>
                <a:cs typeface="HelveticaNeueLTPro-Blk"/>
              </a:rPr>
              <a:t>2</a:t>
            </a:r>
            <a:r>
              <a:rPr sz="807" b="1" spc="8">
                <a:solidFill>
                  <a:srgbClr val="454546"/>
                </a:solidFill>
                <a:latin typeface="HelveticaNeueLTPro-Blk"/>
                <a:cs typeface="HelveticaNeueLTPro-Blk"/>
              </a:rPr>
              <a:t>/</a:t>
            </a:r>
            <a:r>
              <a:rPr sz="807" b="1" spc="12">
                <a:solidFill>
                  <a:srgbClr val="454546"/>
                </a:solidFill>
                <a:latin typeface="HelveticaNeueLTPro-Blk"/>
                <a:cs typeface="HelveticaNeueLTPro-Blk"/>
              </a:rPr>
              <a:t>M</a:t>
            </a:r>
            <a:r>
              <a:rPr sz="807" b="1" spc="-20">
                <a:solidFill>
                  <a:srgbClr val="454546"/>
                </a:solidFill>
                <a:latin typeface="HelveticaNeueLTPro-Blk"/>
                <a:cs typeface="HelveticaNeueLTPro-Blk"/>
              </a:rPr>
              <a:t>0</a:t>
            </a:r>
            <a:r>
              <a:rPr sz="807" b="1" spc="44">
                <a:solidFill>
                  <a:srgbClr val="454546"/>
                </a:solidFill>
                <a:latin typeface="HelveticaNeueLTPro-Blk"/>
                <a:cs typeface="HelveticaNeueLTPro-Blk"/>
              </a:rPr>
              <a:t>/</a:t>
            </a:r>
            <a:r>
              <a:rPr sz="807" b="1" spc="-36">
                <a:solidFill>
                  <a:srgbClr val="454546"/>
                </a:solidFill>
                <a:latin typeface="HelveticaNeueLTPro-Blk"/>
                <a:cs typeface="HelveticaNeueLTPro-Blk"/>
              </a:rPr>
              <a:t>Y1</a:t>
            </a:r>
            <a:r>
              <a:rPr sz="807" b="1" spc="8">
                <a:solidFill>
                  <a:srgbClr val="454546"/>
                </a:solidFill>
                <a:latin typeface="HelveticaNeueLTPro-Blk"/>
                <a:cs typeface="HelveticaNeueLTPro-Blk"/>
              </a:rPr>
              <a:t>0</a:t>
            </a:r>
            <a:r>
              <a:rPr sz="807" b="1" spc="-20">
                <a:solidFill>
                  <a:srgbClr val="454546"/>
                </a:solidFill>
                <a:latin typeface="HelveticaNeueLTPro-Blk"/>
                <a:cs typeface="HelveticaNeueLTPro-Blk"/>
              </a:rPr>
              <a:t>0</a:t>
            </a:r>
            <a:r>
              <a:rPr sz="807" b="1" spc="8">
                <a:solidFill>
                  <a:srgbClr val="454546"/>
                </a:solidFill>
                <a:latin typeface="HelveticaNeueLTPro-Blk"/>
                <a:cs typeface="HelveticaNeueLTPro-Blk"/>
              </a:rPr>
              <a:t>/</a:t>
            </a:r>
            <a:r>
              <a:rPr sz="807" b="1" spc="-4">
                <a:solidFill>
                  <a:srgbClr val="454546"/>
                </a:solidFill>
                <a:latin typeface="HelveticaNeueLTPro-Blk"/>
                <a:cs typeface="HelveticaNeueLTPro-Blk"/>
              </a:rPr>
              <a:t>K</a:t>
            </a:r>
            <a:r>
              <a:rPr sz="807" b="1">
                <a:solidFill>
                  <a:srgbClr val="454546"/>
                </a:solidFill>
                <a:latin typeface="HelveticaNeueLTPro-Blk"/>
                <a:cs typeface="HelveticaNeueLTPro-Blk"/>
              </a:rPr>
              <a:t>8  </a:t>
            </a:r>
            <a:r>
              <a:rPr sz="807" b="1" spc="-4">
                <a:solidFill>
                  <a:srgbClr val="454546"/>
                </a:solidFill>
                <a:latin typeface="HelveticaNeueLTPro-Blk"/>
                <a:cs typeface="HelveticaNeueLTPro-Blk"/>
              </a:rPr>
              <a:t>R194/G205/B35</a:t>
            </a:r>
            <a:endParaRPr sz="807">
              <a:solidFill>
                <a:srgbClr val="454546"/>
              </a:solidFill>
              <a:latin typeface="HelveticaNeueLTPro-Blk"/>
              <a:cs typeface="HelveticaNeueLTPro-Blk"/>
            </a:endParaRPr>
          </a:p>
        </p:txBody>
      </p:sp>
      <p:sp>
        <p:nvSpPr>
          <p:cNvPr id="9" name="object 12">
            <a:extLst>
              <a:ext uri="{FF2B5EF4-FFF2-40B4-BE49-F238E27FC236}">
                <a16:creationId xmlns:a16="http://schemas.microsoft.com/office/drawing/2014/main" id="{55755B21-7CF9-3A4D-BCF8-CD464741CC86}"/>
              </a:ext>
            </a:extLst>
          </p:cNvPr>
          <p:cNvSpPr/>
          <p:nvPr userDrawn="1"/>
        </p:nvSpPr>
        <p:spPr>
          <a:xfrm>
            <a:off x="8968399" y="4917683"/>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6A2C91"/>
          </a:solidFill>
        </p:spPr>
        <p:txBody>
          <a:bodyPr wrap="square" lIns="0" tIns="0" rIns="0" bIns="0" rtlCol="0"/>
          <a:lstStyle/>
          <a:p>
            <a:pPr defTabSz="368677"/>
            <a:endParaRPr sz="1452">
              <a:solidFill>
                <a:srgbClr val="6A2C91"/>
              </a:solidFill>
              <a:latin typeface="Calibri" panose="020F0502020204030204"/>
            </a:endParaRPr>
          </a:p>
        </p:txBody>
      </p:sp>
      <p:sp>
        <p:nvSpPr>
          <p:cNvPr id="10" name="object 13">
            <a:extLst>
              <a:ext uri="{FF2B5EF4-FFF2-40B4-BE49-F238E27FC236}">
                <a16:creationId xmlns:a16="http://schemas.microsoft.com/office/drawing/2014/main" id="{DF4D1B1C-4C72-3A45-AAF0-F0752AD88B2D}"/>
              </a:ext>
            </a:extLst>
          </p:cNvPr>
          <p:cNvSpPr txBox="1"/>
          <p:nvPr userDrawn="1"/>
        </p:nvSpPr>
        <p:spPr>
          <a:xfrm>
            <a:off x="9074277" y="4994267"/>
            <a:ext cx="941155" cy="369000"/>
          </a:xfrm>
          <a:prstGeom prst="rect">
            <a:avLst/>
          </a:prstGeom>
        </p:spPr>
        <p:txBody>
          <a:bodyPr vert="horz" wrap="square" lIns="0" tIns="22531" rIns="0" bIns="0" rtlCol="0">
            <a:spAutoFit/>
          </a:bodyPr>
          <a:lstStyle/>
          <a:p>
            <a:pPr marL="10241" marR="4097" defTabSz="368677">
              <a:lnSpc>
                <a:spcPts val="887"/>
              </a:lnSpc>
              <a:spcBef>
                <a:spcPts val="177"/>
              </a:spcBef>
            </a:pPr>
            <a:r>
              <a:rPr sz="807" b="1">
                <a:solidFill>
                  <a:srgbClr val="FFFFFF"/>
                </a:solidFill>
                <a:latin typeface="HelveticaNeueLTPro-Blk"/>
                <a:cs typeface="HelveticaNeueLTPro-Blk"/>
              </a:rPr>
              <a:t>PANTONE </a:t>
            </a:r>
            <a:r>
              <a:rPr sz="807" b="1" spc="-4">
                <a:solidFill>
                  <a:srgbClr val="FFFFFF"/>
                </a:solidFill>
                <a:latin typeface="HelveticaNeueLTPro-Blk"/>
                <a:cs typeface="HelveticaNeueLTPro-Blk"/>
              </a:rPr>
              <a:t>527  </a:t>
            </a:r>
            <a:r>
              <a:rPr sz="807" b="1" spc="-12">
                <a:solidFill>
                  <a:srgbClr val="FFFFFF"/>
                </a:solidFill>
                <a:latin typeface="HelveticaNeueLTPro-Blk"/>
                <a:cs typeface="HelveticaNeueLTPro-Blk"/>
              </a:rPr>
              <a:t>C</a:t>
            </a:r>
            <a:r>
              <a:rPr sz="807" b="1" spc="-16">
                <a:solidFill>
                  <a:srgbClr val="FFFFFF"/>
                </a:solidFill>
                <a:latin typeface="HelveticaNeueLTPro-Blk"/>
                <a:cs typeface="HelveticaNeueLTPro-Blk"/>
              </a:rPr>
              <a:t>7</a:t>
            </a:r>
            <a:r>
              <a:rPr sz="807" b="1" spc="-4">
                <a:solidFill>
                  <a:srgbClr val="FFFFFF"/>
                </a:solidFill>
                <a:latin typeface="HelveticaNeueLTPro-Blk"/>
                <a:cs typeface="HelveticaNeueLTPro-Blk"/>
              </a:rPr>
              <a:t>3</a:t>
            </a:r>
            <a:r>
              <a:rPr sz="807" b="1" spc="8">
                <a:solidFill>
                  <a:srgbClr val="FFFFFF"/>
                </a:solidFill>
                <a:latin typeface="HelveticaNeueLTPro-Blk"/>
                <a:cs typeface="HelveticaNeueLTPro-Blk"/>
              </a:rPr>
              <a:t>/</a:t>
            </a:r>
            <a:r>
              <a:rPr sz="807" b="1" spc="-32">
                <a:solidFill>
                  <a:srgbClr val="FFFFFF"/>
                </a:solidFill>
                <a:latin typeface="HelveticaNeueLTPro-Blk"/>
                <a:cs typeface="HelveticaNeueLTPro-Blk"/>
              </a:rPr>
              <a:t>M</a:t>
            </a:r>
            <a:r>
              <a:rPr sz="807" b="1" spc="-36">
                <a:solidFill>
                  <a:srgbClr val="FFFFFF"/>
                </a:solidFill>
                <a:latin typeface="HelveticaNeueLTPro-Blk"/>
                <a:cs typeface="HelveticaNeueLTPro-Blk"/>
              </a:rPr>
              <a:t>1</a:t>
            </a:r>
            <a:r>
              <a:rPr sz="807" b="1" spc="8">
                <a:solidFill>
                  <a:srgbClr val="FFFFFF"/>
                </a:solidFill>
                <a:latin typeface="HelveticaNeueLTPro-Blk"/>
                <a:cs typeface="HelveticaNeueLTPro-Blk"/>
              </a:rPr>
              <a:t>0</a:t>
            </a:r>
            <a:r>
              <a:rPr sz="807" b="1" spc="-20">
                <a:solidFill>
                  <a:srgbClr val="FFFFFF"/>
                </a:solidFill>
                <a:latin typeface="HelveticaNeueLTPro-Blk"/>
                <a:cs typeface="HelveticaNeueLTPro-Blk"/>
              </a:rPr>
              <a:t>0</a:t>
            </a:r>
            <a:r>
              <a:rPr sz="807" b="1" spc="44">
                <a:solidFill>
                  <a:srgbClr val="FFFFFF"/>
                </a:solidFill>
                <a:latin typeface="HelveticaNeueLTPro-Blk"/>
                <a:cs typeface="HelveticaNeueLTPro-Blk"/>
              </a:rPr>
              <a:t>/</a:t>
            </a:r>
            <a:r>
              <a:rPr sz="807" b="1" spc="-20">
                <a:solidFill>
                  <a:srgbClr val="FFFFFF"/>
                </a:solidFill>
                <a:latin typeface="HelveticaNeueLTPro-Blk"/>
                <a:cs typeface="HelveticaNeueLTPro-Blk"/>
              </a:rPr>
              <a:t>Y0</a:t>
            </a:r>
            <a:r>
              <a:rPr sz="807" b="1" spc="8">
                <a:solidFill>
                  <a:srgbClr val="FFFFFF"/>
                </a:solidFill>
                <a:latin typeface="HelveticaNeueLTPro-Blk"/>
                <a:cs typeface="HelveticaNeueLTPro-Blk"/>
              </a:rPr>
              <a:t>/</a:t>
            </a:r>
            <a:r>
              <a:rPr sz="807" b="1" spc="-24">
                <a:solidFill>
                  <a:srgbClr val="FFFFFF"/>
                </a:solidFill>
                <a:latin typeface="HelveticaNeueLTPro-Blk"/>
                <a:cs typeface="HelveticaNeueLTPro-Blk"/>
              </a:rPr>
              <a:t>K</a:t>
            </a:r>
            <a:r>
              <a:rPr sz="807" b="1">
                <a:solidFill>
                  <a:srgbClr val="FFFFFF"/>
                </a:solidFill>
                <a:latin typeface="HelveticaNeueLTPro-Blk"/>
                <a:cs typeface="HelveticaNeueLTPro-Blk"/>
              </a:rPr>
              <a:t>0  </a:t>
            </a:r>
            <a:r>
              <a:rPr sz="807" b="1" spc="-12">
                <a:solidFill>
                  <a:srgbClr val="FFFFFF"/>
                </a:solidFill>
                <a:latin typeface="HelveticaNeueLTPro-Blk"/>
                <a:cs typeface="HelveticaNeueLTPro-Blk"/>
              </a:rPr>
              <a:t>R106/G44/B145</a:t>
            </a:r>
            <a:endParaRPr sz="807">
              <a:solidFill>
                <a:prstClr val="black"/>
              </a:solidFill>
              <a:latin typeface="HelveticaNeueLTPro-Blk"/>
              <a:cs typeface="HelveticaNeueLTPro-Blk"/>
            </a:endParaRPr>
          </a:p>
        </p:txBody>
      </p:sp>
      <p:sp>
        <p:nvSpPr>
          <p:cNvPr id="11" name="object 14">
            <a:extLst>
              <a:ext uri="{FF2B5EF4-FFF2-40B4-BE49-F238E27FC236}">
                <a16:creationId xmlns:a16="http://schemas.microsoft.com/office/drawing/2014/main" id="{066B0DD8-7104-6F47-81C6-F16C668E5FB2}"/>
              </a:ext>
            </a:extLst>
          </p:cNvPr>
          <p:cNvSpPr/>
          <p:nvPr userDrawn="1"/>
        </p:nvSpPr>
        <p:spPr>
          <a:xfrm>
            <a:off x="6163394" y="3127343"/>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454546"/>
          </a:solidFill>
        </p:spPr>
        <p:txBody>
          <a:bodyPr wrap="square" lIns="0" tIns="0" rIns="0" bIns="0" rtlCol="0"/>
          <a:lstStyle/>
          <a:p>
            <a:pPr defTabSz="368677"/>
            <a:endParaRPr sz="1452">
              <a:solidFill>
                <a:srgbClr val="454546"/>
              </a:solidFill>
              <a:latin typeface="Calibri" panose="020F0502020204030204"/>
            </a:endParaRPr>
          </a:p>
        </p:txBody>
      </p:sp>
      <p:sp>
        <p:nvSpPr>
          <p:cNvPr id="12" name="object 15">
            <a:extLst>
              <a:ext uri="{FF2B5EF4-FFF2-40B4-BE49-F238E27FC236}">
                <a16:creationId xmlns:a16="http://schemas.microsoft.com/office/drawing/2014/main" id="{2CB91BC2-4E5C-104F-89D0-8746DC661FD6}"/>
              </a:ext>
            </a:extLst>
          </p:cNvPr>
          <p:cNvSpPr txBox="1"/>
          <p:nvPr userDrawn="1"/>
        </p:nvSpPr>
        <p:spPr>
          <a:xfrm>
            <a:off x="6269271" y="3203927"/>
            <a:ext cx="1025132" cy="369000"/>
          </a:xfrm>
          <a:prstGeom prst="rect">
            <a:avLst/>
          </a:prstGeom>
        </p:spPr>
        <p:txBody>
          <a:bodyPr vert="horz" wrap="square" lIns="0" tIns="22531" rIns="0" bIns="0" rtlCol="0">
            <a:spAutoFit/>
          </a:bodyPr>
          <a:lstStyle/>
          <a:p>
            <a:pPr marL="10241" marR="4097" defTabSz="368677">
              <a:lnSpc>
                <a:spcPts val="887"/>
              </a:lnSpc>
              <a:spcBef>
                <a:spcPts val="177"/>
              </a:spcBef>
            </a:pPr>
            <a:r>
              <a:rPr sz="807" b="1">
                <a:solidFill>
                  <a:srgbClr val="FFFFFF"/>
                </a:solidFill>
                <a:latin typeface="HelveticaNeueLTPro-Blk"/>
                <a:cs typeface="HelveticaNeueLTPro-Blk"/>
              </a:rPr>
              <a:t>PANTONE </a:t>
            </a:r>
            <a:r>
              <a:rPr sz="807" b="1" spc="4">
                <a:solidFill>
                  <a:srgbClr val="FFFFFF"/>
                </a:solidFill>
                <a:latin typeface="HelveticaNeueLTPro-Blk"/>
                <a:cs typeface="HelveticaNeueLTPro-Blk"/>
              </a:rPr>
              <a:t>425  </a:t>
            </a:r>
            <a:r>
              <a:rPr sz="807" b="1" spc="-4">
                <a:solidFill>
                  <a:srgbClr val="FFFFFF"/>
                </a:solidFill>
                <a:latin typeface="HelveticaNeueLTPro-Blk"/>
                <a:cs typeface="HelveticaNeueLTPro-Blk"/>
              </a:rPr>
              <a:t>C67/M60/Y58/K43  </a:t>
            </a:r>
            <a:r>
              <a:rPr sz="807" b="1" spc="-8">
                <a:solidFill>
                  <a:srgbClr val="FFFFFF"/>
                </a:solidFill>
                <a:latin typeface="HelveticaNeueLTPro-Blk"/>
                <a:cs typeface="HelveticaNeueLTPro-Blk"/>
              </a:rPr>
              <a:t>R69/G69/B70</a:t>
            </a:r>
            <a:endParaRPr sz="807">
              <a:solidFill>
                <a:prstClr val="black"/>
              </a:solidFill>
              <a:latin typeface="HelveticaNeueLTPro-Blk"/>
              <a:cs typeface="HelveticaNeueLTPro-Blk"/>
            </a:endParaRPr>
          </a:p>
        </p:txBody>
      </p:sp>
      <p:sp>
        <p:nvSpPr>
          <p:cNvPr id="13" name="object 16">
            <a:extLst>
              <a:ext uri="{FF2B5EF4-FFF2-40B4-BE49-F238E27FC236}">
                <a16:creationId xmlns:a16="http://schemas.microsoft.com/office/drawing/2014/main" id="{3389566B-8668-B543-B8C2-A6C3E321DB7F}"/>
              </a:ext>
            </a:extLst>
          </p:cNvPr>
          <p:cNvSpPr/>
          <p:nvPr userDrawn="1"/>
        </p:nvSpPr>
        <p:spPr>
          <a:xfrm>
            <a:off x="6159911" y="4022701"/>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BF22"/>
          </a:solidFill>
        </p:spPr>
        <p:txBody>
          <a:bodyPr wrap="square" lIns="0" tIns="0" rIns="0" bIns="0" rtlCol="0"/>
          <a:lstStyle/>
          <a:p>
            <a:pPr defTabSz="368677"/>
            <a:endParaRPr sz="1452">
              <a:solidFill>
                <a:prstClr val="black"/>
              </a:solidFill>
              <a:latin typeface="Calibri" panose="020F0502020204030204"/>
            </a:endParaRPr>
          </a:p>
        </p:txBody>
      </p:sp>
      <p:sp>
        <p:nvSpPr>
          <p:cNvPr id="14" name="object 17">
            <a:extLst>
              <a:ext uri="{FF2B5EF4-FFF2-40B4-BE49-F238E27FC236}">
                <a16:creationId xmlns:a16="http://schemas.microsoft.com/office/drawing/2014/main" id="{67D5F6A2-CDE4-6D4F-870A-4298B994B815}"/>
              </a:ext>
            </a:extLst>
          </p:cNvPr>
          <p:cNvSpPr txBox="1"/>
          <p:nvPr userDrawn="1"/>
        </p:nvSpPr>
        <p:spPr>
          <a:xfrm>
            <a:off x="6265791" y="4099285"/>
            <a:ext cx="889437" cy="369000"/>
          </a:xfrm>
          <a:prstGeom prst="rect">
            <a:avLst/>
          </a:prstGeom>
        </p:spPr>
        <p:txBody>
          <a:bodyPr vert="horz" wrap="square" lIns="0" tIns="22531" rIns="0" bIns="0" rtlCol="0">
            <a:spAutoFit/>
          </a:bodyPr>
          <a:lstStyle/>
          <a:p>
            <a:pPr marL="10241" marR="4097" defTabSz="368677">
              <a:lnSpc>
                <a:spcPts val="887"/>
              </a:lnSpc>
              <a:spcBef>
                <a:spcPts val="177"/>
              </a:spcBef>
            </a:pPr>
            <a:r>
              <a:rPr sz="807" b="1">
                <a:solidFill>
                  <a:srgbClr val="454546"/>
                </a:solidFill>
                <a:latin typeface="HelveticaNeueLTPro-Blk"/>
                <a:cs typeface="HelveticaNeueLTPro-Blk"/>
              </a:rPr>
              <a:t>PANTONE </a:t>
            </a:r>
            <a:r>
              <a:rPr sz="807" b="1" spc="-12">
                <a:solidFill>
                  <a:srgbClr val="454546"/>
                </a:solidFill>
                <a:latin typeface="HelveticaNeueLTPro-Blk"/>
                <a:cs typeface="HelveticaNeueLTPro-Blk"/>
              </a:rPr>
              <a:t>7408  </a:t>
            </a:r>
            <a:r>
              <a:rPr sz="807" b="1" spc="4">
                <a:solidFill>
                  <a:srgbClr val="454546"/>
                </a:solidFill>
                <a:latin typeface="HelveticaNeueLTPro-Blk"/>
                <a:cs typeface="HelveticaNeueLTPro-Blk"/>
              </a:rPr>
              <a:t>C</a:t>
            </a:r>
            <a:r>
              <a:rPr sz="807" b="1" spc="-20">
                <a:solidFill>
                  <a:srgbClr val="454546"/>
                </a:solidFill>
                <a:latin typeface="HelveticaNeueLTPro-Blk"/>
                <a:cs typeface="HelveticaNeueLTPro-Blk"/>
              </a:rPr>
              <a:t>0</a:t>
            </a:r>
            <a:r>
              <a:rPr sz="807" b="1" spc="8">
                <a:solidFill>
                  <a:srgbClr val="454546"/>
                </a:solidFill>
                <a:latin typeface="HelveticaNeueLTPro-Blk"/>
                <a:cs typeface="HelveticaNeueLTPro-Blk"/>
              </a:rPr>
              <a:t>/</a:t>
            </a:r>
            <a:r>
              <a:rPr sz="807" b="1" spc="12">
                <a:solidFill>
                  <a:srgbClr val="454546"/>
                </a:solidFill>
                <a:latin typeface="HelveticaNeueLTPro-Blk"/>
                <a:cs typeface="HelveticaNeueLTPro-Blk"/>
              </a:rPr>
              <a:t>M2</a:t>
            </a:r>
            <a:r>
              <a:rPr sz="807" b="1" spc="-12">
                <a:solidFill>
                  <a:srgbClr val="454546"/>
                </a:solidFill>
                <a:latin typeface="HelveticaNeueLTPro-Blk"/>
                <a:cs typeface="HelveticaNeueLTPro-Blk"/>
              </a:rPr>
              <a:t>5</a:t>
            </a:r>
            <a:r>
              <a:rPr sz="807" b="1" spc="44">
                <a:solidFill>
                  <a:srgbClr val="454546"/>
                </a:solidFill>
                <a:latin typeface="HelveticaNeueLTPro-Blk"/>
                <a:cs typeface="HelveticaNeueLTPro-Blk"/>
              </a:rPr>
              <a:t>/</a:t>
            </a:r>
            <a:r>
              <a:rPr sz="807" b="1" spc="-12">
                <a:solidFill>
                  <a:srgbClr val="454546"/>
                </a:solidFill>
                <a:latin typeface="HelveticaNeueLTPro-Blk"/>
                <a:cs typeface="HelveticaNeueLTPro-Blk"/>
              </a:rPr>
              <a:t>Y</a:t>
            </a:r>
            <a:r>
              <a:rPr sz="807" b="1" spc="4">
                <a:solidFill>
                  <a:srgbClr val="454546"/>
                </a:solidFill>
                <a:latin typeface="HelveticaNeueLTPro-Blk"/>
                <a:cs typeface="HelveticaNeueLTPro-Blk"/>
              </a:rPr>
              <a:t>9</a:t>
            </a:r>
            <a:r>
              <a:rPr sz="807" b="1" spc="-12">
                <a:solidFill>
                  <a:srgbClr val="454546"/>
                </a:solidFill>
                <a:latin typeface="HelveticaNeueLTPro-Blk"/>
                <a:cs typeface="HelveticaNeueLTPro-Blk"/>
              </a:rPr>
              <a:t>5</a:t>
            </a:r>
            <a:r>
              <a:rPr sz="807" b="1" spc="8">
                <a:solidFill>
                  <a:srgbClr val="454546"/>
                </a:solidFill>
                <a:latin typeface="HelveticaNeueLTPro-Blk"/>
                <a:cs typeface="HelveticaNeueLTPro-Blk"/>
              </a:rPr>
              <a:t>/</a:t>
            </a:r>
            <a:r>
              <a:rPr sz="807" b="1" spc="-24">
                <a:solidFill>
                  <a:srgbClr val="454546"/>
                </a:solidFill>
                <a:latin typeface="HelveticaNeueLTPro-Blk"/>
                <a:cs typeface="HelveticaNeueLTPro-Blk"/>
              </a:rPr>
              <a:t>K</a:t>
            </a:r>
            <a:r>
              <a:rPr sz="807" b="1">
                <a:solidFill>
                  <a:srgbClr val="454546"/>
                </a:solidFill>
                <a:latin typeface="HelveticaNeueLTPro-Blk"/>
                <a:cs typeface="HelveticaNeueLTPro-Blk"/>
              </a:rPr>
              <a:t>0  </a:t>
            </a:r>
            <a:r>
              <a:rPr sz="807" b="1" spc="-12">
                <a:solidFill>
                  <a:srgbClr val="454546"/>
                </a:solidFill>
                <a:latin typeface="HelveticaNeueLTPro-Blk"/>
                <a:cs typeface="HelveticaNeueLTPro-Blk"/>
              </a:rPr>
              <a:t>R255/G191/B34</a:t>
            </a:r>
            <a:endParaRPr sz="807">
              <a:solidFill>
                <a:srgbClr val="454546"/>
              </a:solidFill>
              <a:latin typeface="HelveticaNeueLTPro-Blk"/>
              <a:cs typeface="HelveticaNeueLTPro-Blk"/>
            </a:endParaRPr>
          </a:p>
        </p:txBody>
      </p:sp>
      <p:sp>
        <p:nvSpPr>
          <p:cNvPr id="15" name="object 18">
            <a:extLst>
              <a:ext uri="{FF2B5EF4-FFF2-40B4-BE49-F238E27FC236}">
                <a16:creationId xmlns:a16="http://schemas.microsoft.com/office/drawing/2014/main" id="{94062D12-7027-7540-B2D0-91D1F654F299}"/>
              </a:ext>
            </a:extLst>
          </p:cNvPr>
          <p:cNvSpPr/>
          <p:nvPr userDrawn="1"/>
        </p:nvSpPr>
        <p:spPr>
          <a:xfrm>
            <a:off x="8968399" y="2232361"/>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26522"/>
          </a:solidFill>
        </p:spPr>
        <p:txBody>
          <a:bodyPr wrap="square" lIns="0" tIns="0" rIns="0" bIns="0" rtlCol="0"/>
          <a:lstStyle/>
          <a:p>
            <a:pPr defTabSz="368677"/>
            <a:endParaRPr sz="1452">
              <a:solidFill>
                <a:srgbClr val="F26522"/>
              </a:solidFill>
              <a:latin typeface="Calibri" panose="020F0502020204030204"/>
            </a:endParaRPr>
          </a:p>
        </p:txBody>
      </p:sp>
      <p:sp>
        <p:nvSpPr>
          <p:cNvPr id="16" name="object 19">
            <a:extLst>
              <a:ext uri="{FF2B5EF4-FFF2-40B4-BE49-F238E27FC236}">
                <a16:creationId xmlns:a16="http://schemas.microsoft.com/office/drawing/2014/main" id="{7E4B378D-CF56-5E41-9003-17C347983F94}"/>
              </a:ext>
            </a:extLst>
          </p:cNvPr>
          <p:cNvSpPr txBox="1"/>
          <p:nvPr userDrawn="1"/>
        </p:nvSpPr>
        <p:spPr>
          <a:xfrm>
            <a:off x="9074277" y="2282968"/>
            <a:ext cx="1603883" cy="720087"/>
          </a:xfrm>
          <a:prstGeom prst="rect">
            <a:avLst/>
          </a:prstGeom>
        </p:spPr>
        <p:txBody>
          <a:bodyPr vert="horz" wrap="square" lIns="0" tIns="10241" rIns="0" bIns="0" rtlCol="0">
            <a:spAutoFit/>
          </a:bodyPr>
          <a:lstStyle/>
          <a:p>
            <a:pPr marL="10241" defTabSz="368677">
              <a:lnSpc>
                <a:spcPts val="927"/>
              </a:lnSpc>
              <a:spcBef>
                <a:spcPts val="81"/>
              </a:spcBef>
            </a:pPr>
            <a:r>
              <a:rPr sz="807" b="1">
                <a:solidFill>
                  <a:schemeClr val="bg1"/>
                </a:solidFill>
                <a:latin typeface="HelveticaNeueLTPro-Blk"/>
                <a:cs typeface="HelveticaNeueLTPro-Blk"/>
              </a:rPr>
              <a:t>PANTONE</a:t>
            </a:r>
            <a:r>
              <a:rPr sz="807" b="1" spc="-8">
                <a:solidFill>
                  <a:schemeClr val="bg1"/>
                </a:solidFill>
                <a:latin typeface="HelveticaNeueLTPro-Blk"/>
                <a:cs typeface="HelveticaNeueLTPro-Blk"/>
              </a:rPr>
              <a:t> </a:t>
            </a:r>
            <a:r>
              <a:rPr sz="807" b="1" spc="-16">
                <a:solidFill>
                  <a:schemeClr val="bg1"/>
                </a:solidFill>
                <a:latin typeface="HelveticaNeueLTPro-Blk"/>
                <a:cs typeface="HelveticaNeueLTPro-Blk"/>
              </a:rPr>
              <a:t>166</a:t>
            </a:r>
            <a:endParaRPr sz="807">
              <a:solidFill>
                <a:schemeClr val="bg1"/>
              </a:solidFill>
              <a:latin typeface="HelveticaNeueLTPro-Blk"/>
              <a:cs typeface="HelveticaNeueLTPro-Blk"/>
            </a:endParaRPr>
          </a:p>
          <a:p>
            <a:pPr marL="10241" marR="4097" defTabSz="368677">
              <a:lnSpc>
                <a:spcPts val="887"/>
              </a:lnSpc>
              <a:spcBef>
                <a:spcPts val="56"/>
              </a:spcBef>
            </a:pPr>
            <a:r>
              <a:rPr sz="807" b="1" spc="4">
                <a:solidFill>
                  <a:schemeClr val="bg1"/>
                </a:solidFill>
                <a:latin typeface="HelveticaNeueLTPro-Blk"/>
                <a:cs typeface="HelveticaNeueLTPro-Blk"/>
              </a:rPr>
              <a:t>C:0 </a:t>
            </a:r>
            <a:r>
              <a:rPr sz="807" b="1" spc="-8">
                <a:solidFill>
                  <a:schemeClr val="bg1"/>
                </a:solidFill>
                <a:latin typeface="HelveticaNeueLTPro-Blk"/>
                <a:cs typeface="HelveticaNeueLTPro-Blk"/>
              </a:rPr>
              <a:t>M:75 </a:t>
            </a:r>
            <a:r>
              <a:rPr sz="807" b="1" spc="-20">
                <a:solidFill>
                  <a:schemeClr val="bg1"/>
                </a:solidFill>
                <a:latin typeface="HelveticaNeueLTPro-Blk"/>
                <a:cs typeface="HelveticaNeueLTPro-Blk"/>
              </a:rPr>
              <a:t>Y:100</a:t>
            </a:r>
            <a:r>
              <a:rPr sz="807" b="1" spc="-48">
                <a:solidFill>
                  <a:schemeClr val="bg1"/>
                </a:solidFill>
                <a:latin typeface="HelveticaNeueLTPro-Blk"/>
                <a:cs typeface="HelveticaNeueLTPro-Blk"/>
              </a:rPr>
              <a:t> </a:t>
            </a:r>
            <a:r>
              <a:rPr sz="807" b="1" spc="4">
                <a:solidFill>
                  <a:schemeClr val="bg1"/>
                </a:solidFill>
                <a:latin typeface="HelveticaNeueLTPro-Blk"/>
                <a:cs typeface="HelveticaNeueLTPro-Blk"/>
              </a:rPr>
              <a:t>K:0  </a:t>
            </a:r>
            <a:br>
              <a:rPr lang="en-GB" sz="807" b="1" spc="4">
                <a:solidFill>
                  <a:schemeClr val="bg1"/>
                </a:solidFill>
                <a:latin typeface="HelveticaNeueLTPro-Blk"/>
                <a:cs typeface="HelveticaNeueLTPro-Blk"/>
              </a:rPr>
            </a:br>
            <a:r>
              <a:rPr sz="807" b="1" spc="4">
                <a:solidFill>
                  <a:schemeClr val="bg1"/>
                </a:solidFill>
                <a:latin typeface="HelveticaNeueLTPro-Blk"/>
                <a:cs typeface="HelveticaNeueLTPro-Blk"/>
              </a:rPr>
              <a:t>R:242 </a:t>
            </a:r>
            <a:r>
              <a:rPr sz="807" b="1" spc="-20">
                <a:solidFill>
                  <a:schemeClr val="bg1"/>
                </a:solidFill>
                <a:latin typeface="HelveticaNeueLTPro-Blk"/>
                <a:cs typeface="HelveticaNeueLTPro-Blk"/>
              </a:rPr>
              <a:t>G:101</a:t>
            </a:r>
            <a:r>
              <a:rPr sz="807" b="1" spc="-28">
                <a:solidFill>
                  <a:schemeClr val="bg1"/>
                </a:solidFill>
                <a:latin typeface="HelveticaNeueLTPro-Blk"/>
                <a:cs typeface="HelveticaNeueLTPro-Blk"/>
              </a:rPr>
              <a:t> </a:t>
            </a:r>
            <a:r>
              <a:rPr sz="807" b="1" spc="4">
                <a:solidFill>
                  <a:schemeClr val="bg1"/>
                </a:solidFill>
                <a:latin typeface="HelveticaNeueLTPro-Blk"/>
                <a:cs typeface="HelveticaNeueLTPro-Blk"/>
              </a:rPr>
              <a:t>B:34</a:t>
            </a:r>
            <a:endParaRPr lang="en-GB" sz="807" b="1" spc="4">
              <a:solidFill>
                <a:schemeClr val="bg1"/>
              </a:solidFill>
              <a:latin typeface="HelveticaNeueLTPro-Blk"/>
              <a:cs typeface="HelveticaNeueLTPro-Blk"/>
            </a:endParaRPr>
          </a:p>
          <a:p>
            <a:pPr marL="10241" marR="4097" defTabSz="368677">
              <a:lnSpc>
                <a:spcPts val="887"/>
              </a:lnSpc>
              <a:spcBef>
                <a:spcPts val="56"/>
              </a:spcBef>
            </a:pPr>
            <a:r>
              <a:rPr lang="en-GB" sz="700" b="0" i="0" spc="4">
                <a:solidFill>
                  <a:schemeClr val="bg1"/>
                </a:solidFill>
                <a:latin typeface="HelveticaNeueLT Pro 65 Md" panose="020B0604020202020204" pitchFamily="34" charset="77"/>
                <a:cs typeface="HelveticaNeueLTPro-Blk"/>
              </a:rPr>
              <a:t>Please note that the white and </a:t>
            </a:r>
            <a:br>
              <a:rPr lang="en-GB" sz="700" b="0" i="0" spc="4">
                <a:solidFill>
                  <a:schemeClr val="bg1"/>
                </a:solidFill>
                <a:latin typeface="HelveticaNeueLT Pro 65 Md" panose="020B0604020202020204" pitchFamily="34" charset="77"/>
                <a:cs typeface="HelveticaNeueLTPro-Blk"/>
              </a:rPr>
            </a:br>
            <a:r>
              <a:rPr lang="en-GB" sz="700" b="0" i="0" spc="4">
                <a:solidFill>
                  <a:schemeClr val="bg1"/>
                </a:solidFill>
                <a:latin typeface="HelveticaNeueLT Pro 65 Md" panose="020B0604020202020204" pitchFamily="34" charset="77"/>
                <a:cs typeface="HelveticaNeueLTPro-Blk"/>
              </a:rPr>
              <a:t>grey copy is not to be used </a:t>
            </a:r>
            <a:br>
              <a:rPr lang="en-GB" sz="700" b="0" i="0" spc="4">
                <a:solidFill>
                  <a:schemeClr val="bg1"/>
                </a:solidFill>
                <a:latin typeface="HelveticaNeueLT Pro 65 Md" panose="020B0604020202020204" pitchFamily="34" charset="77"/>
                <a:cs typeface="HelveticaNeueLTPro-Blk"/>
              </a:rPr>
            </a:br>
            <a:r>
              <a:rPr lang="en-GB" sz="700" b="0" i="0" spc="4">
                <a:solidFill>
                  <a:schemeClr val="bg1"/>
                </a:solidFill>
                <a:latin typeface="HelveticaNeueLT Pro 65 Md" panose="020B0604020202020204" pitchFamily="34" charset="77"/>
                <a:cs typeface="HelveticaNeueLTPro-Blk"/>
              </a:rPr>
              <a:t>for normal text elements.</a:t>
            </a:r>
            <a:endParaRPr sz="700" b="0" i="0">
              <a:solidFill>
                <a:schemeClr val="bg1"/>
              </a:solidFill>
              <a:latin typeface="HelveticaNeueLT Pro 65 Md" panose="020B0604020202020204" pitchFamily="34" charset="77"/>
              <a:cs typeface="HelveticaNeueLTPro-Blk"/>
            </a:endParaRPr>
          </a:p>
        </p:txBody>
      </p:sp>
      <p:sp>
        <p:nvSpPr>
          <p:cNvPr id="17" name="object 20">
            <a:extLst>
              <a:ext uri="{FF2B5EF4-FFF2-40B4-BE49-F238E27FC236}">
                <a16:creationId xmlns:a16="http://schemas.microsoft.com/office/drawing/2014/main" id="{A84E9A33-66B1-8D43-AAFE-E75634F30D0B}"/>
              </a:ext>
            </a:extLst>
          </p:cNvPr>
          <p:cNvSpPr/>
          <p:nvPr userDrawn="1"/>
        </p:nvSpPr>
        <p:spPr>
          <a:xfrm>
            <a:off x="6155711" y="4917683"/>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E600"/>
          </a:solidFill>
          <a:ln>
            <a:noFill/>
          </a:ln>
        </p:spPr>
        <p:txBody>
          <a:bodyPr wrap="square" lIns="0" tIns="0" rIns="0" bIns="0" rtlCol="0"/>
          <a:lstStyle/>
          <a:p>
            <a:pPr defTabSz="368677"/>
            <a:endParaRPr sz="1452">
              <a:solidFill>
                <a:srgbClr val="FFBF22"/>
              </a:solidFill>
              <a:latin typeface="Calibri" panose="020F0502020204030204"/>
            </a:endParaRPr>
          </a:p>
        </p:txBody>
      </p:sp>
      <p:sp>
        <p:nvSpPr>
          <p:cNvPr id="18" name="object 21">
            <a:extLst>
              <a:ext uri="{FF2B5EF4-FFF2-40B4-BE49-F238E27FC236}">
                <a16:creationId xmlns:a16="http://schemas.microsoft.com/office/drawing/2014/main" id="{2EDC15B3-02D3-E144-849D-495D1E925D32}"/>
              </a:ext>
            </a:extLst>
          </p:cNvPr>
          <p:cNvSpPr txBox="1"/>
          <p:nvPr userDrawn="1"/>
        </p:nvSpPr>
        <p:spPr>
          <a:xfrm>
            <a:off x="6261588" y="4994265"/>
            <a:ext cx="991848" cy="369000"/>
          </a:xfrm>
          <a:prstGeom prst="rect">
            <a:avLst/>
          </a:prstGeom>
        </p:spPr>
        <p:txBody>
          <a:bodyPr vert="horz" wrap="square" lIns="0" tIns="22531" rIns="0" bIns="0" rtlCol="0">
            <a:spAutoFit/>
          </a:bodyPr>
          <a:lstStyle/>
          <a:p>
            <a:pPr marL="10241" marR="4097" defTabSz="368677">
              <a:lnSpc>
                <a:spcPts val="887"/>
              </a:lnSpc>
              <a:spcBef>
                <a:spcPts val="177"/>
              </a:spcBef>
            </a:pPr>
            <a:r>
              <a:rPr sz="807" b="1">
                <a:solidFill>
                  <a:srgbClr val="454546"/>
                </a:solidFill>
                <a:latin typeface="HelveticaNeueLTPro-Blk"/>
                <a:cs typeface="HelveticaNeueLTPro-Blk"/>
              </a:rPr>
              <a:t>PANTONE </a:t>
            </a:r>
            <a:r>
              <a:rPr sz="807" b="1" spc="-12">
                <a:solidFill>
                  <a:srgbClr val="454546"/>
                </a:solidFill>
                <a:latin typeface="HelveticaNeueLTPro-Blk"/>
                <a:cs typeface="HelveticaNeueLTPro-Blk"/>
              </a:rPr>
              <a:t>108  </a:t>
            </a:r>
            <a:r>
              <a:rPr sz="807" b="1" spc="4">
                <a:solidFill>
                  <a:srgbClr val="454546"/>
                </a:solidFill>
                <a:latin typeface="HelveticaNeueLTPro-Blk"/>
                <a:cs typeface="HelveticaNeueLTPro-Blk"/>
              </a:rPr>
              <a:t>C:0 </a:t>
            </a:r>
            <a:r>
              <a:rPr sz="807" b="1" spc="8">
                <a:solidFill>
                  <a:srgbClr val="454546"/>
                </a:solidFill>
                <a:latin typeface="HelveticaNeueLTPro-Blk"/>
                <a:cs typeface="HelveticaNeueLTPro-Blk"/>
              </a:rPr>
              <a:t>M:0 </a:t>
            </a:r>
            <a:r>
              <a:rPr sz="807" b="1" spc="-20">
                <a:solidFill>
                  <a:srgbClr val="454546"/>
                </a:solidFill>
                <a:latin typeface="HelveticaNeueLTPro-Blk"/>
                <a:cs typeface="HelveticaNeueLTPro-Blk"/>
              </a:rPr>
              <a:t>Y:100</a:t>
            </a:r>
            <a:r>
              <a:rPr sz="807" b="1" spc="-69">
                <a:solidFill>
                  <a:srgbClr val="454546"/>
                </a:solidFill>
                <a:latin typeface="HelveticaNeueLTPro-Blk"/>
                <a:cs typeface="HelveticaNeueLTPro-Blk"/>
              </a:rPr>
              <a:t> </a:t>
            </a:r>
            <a:r>
              <a:rPr sz="807" b="1" spc="4">
                <a:solidFill>
                  <a:srgbClr val="454546"/>
                </a:solidFill>
                <a:latin typeface="HelveticaNeueLTPro-Blk"/>
                <a:cs typeface="HelveticaNeueLTPro-Blk"/>
              </a:rPr>
              <a:t>K:0  </a:t>
            </a:r>
            <a:r>
              <a:rPr sz="807" b="1" spc="8">
                <a:solidFill>
                  <a:srgbClr val="454546"/>
                </a:solidFill>
                <a:latin typeface="HelveticaNeueLTPro-Blk"/>
                <a:cs typeface="HelveticaNeueLTPro-Blk"/>
              </a:rPr>
              <a:t>R:255 </a:t>
            </a:r>
            <a:r>
              <a:rPr sz="807" b="1" spc="4">
                <a:solidFill>
                  <a:srgbClr val="454546"/>
                </a:solidFill>
                <a:latin typeface="HelveticaNeueLTPro-Blk"/>
                <a:cs typeface="HelveticaNeueLTPro-Blk"/>
              </a:rPr>
              <a:t>G:230</a:t>
            </a:r>
            <a:r>
              <a:rPr sz="807" b="1" spc="-40">
                <a:solidFill>
                  <a:srgbClr val="454546"/>
                </a:solidFill>
                <a:latin typeface="HelveticaNeueLTPro-Blk"/>
                <a:cs typeface="HelveticaNeueLTPro-Blk"/>
              </a:rPr>
              <a:t> </a:t>
            </a:r>
            <a:r>
              <a:rPr sz="807" b="1" spc="8">
                <a:solidFill>
                  <a:srgbClr val="454546"/>
                </a:solidFill>
                <a:latin typeface="HelveticaNeueLTPro-Blk"/>
                <a:cs typeface="HelveticaNeueLTPro-Blk"/>
              </a:rPr>
              <a:t>B:0</a:t>
            </a:r>
            <a:endParaRPr sz="807">
              <a:solidFill>
                <a:srgbClr val="454546"/>
              </a:solidFill>
              <a:latin typeface="HelveticaNeueLTPro-Blk"/>
              <a:cs typeface="HelveticaNeueLTPro-Blk"/>
            </a:endParaRPr>
          </a:p>
        </p:txBody>
      </p:sp>
      <p:sp>
        <p:nvSpPr>
          <p:cNvPr id="19" name="object 2">
            <a:extLst>
              <a:ext uri="{FF2B5EF4-FFF2-40B4-BE49-F238E27FC236}">
                <a16:creationId xmlns:a16="http://schemas.microsoft.com/office/drawing/2014/main" id="{D65B0A28-BEED-464F-B891-E16761BDB641}"/>
              </a:ext>
            </a:extLst>
          </p:cNvPr>
          <p:cNvSpPr txBox="1"/>
          <p:nvPr userDrawn="1"/>
        </p:nvSpPr>
        <p:spPr>
          <a:xfrm>
            <a:off x="6159911" y="285730"/>
            <a:ext cx="5443296" cy="1514407"/>
          </a:xfrm>
          <a:prstGeom prst="rect">
            <a:avLst/>
          </a:prstGeom>
        </p:spPr>
        <p:txBody>
          <a:bodyPr vert="horz" wrap="square" lIns="0" tIns="10241" rIns="0" bIns="0" rtlCol="0">
            <a:spAutoFit/>
          </a:bodyPr>
          <a:lstStyle/>
          <a:p>
            <a:pPr marL="10241" defTabSz="737354">
              <a:spcBef>
                <a:spcPts val="81"/>
              </a:spcBef>
            </a:pPr>
            <a:r>
              <a:rPr sz="968" b="1">
                <a:solidFill>
                  <a:srgbClr val="D43900"/>
                </a:solidFill>
                <a:latin typeface="HelveticaNeueLTPro-Hv"/>
                <a:cs typeface="HelveticaNeueLTPro-Hv"/>
              </a:rPr>
              <a:t>Primary</a:t>
            </a:r>
            <a:endParaRPr sz="968">
              <a:solidFill>
                <a:srgbClr val="D43900"/>
              </a:solidFill>
              <a:latin typeface="HelveticaNeueLTPro-Hv"/>
              <a:cs typeface="HelveticaNeueLTPro-Hv"/>
            </a:endParaRPr>
          </a:p>
          <a:p>
            <a:pPr marL="10241" marR="4097" defTabSz="737354">
              <a:lnSpc>
                <a:spcPct val="125000"/>
              </a:lnSpc>
              <a:spcAft>
                <a:spcPts val="484"/>
              </a:spcAft>
            </a:pPr>
            <a:r>
              <a:rPr sz="807" b="0" i="0" spc="-4">
                <a:solidFill>
                  <a:srgbClr val="454546"/>
                </a:solidFill>
                <a:latin typeface="HelveticaNeueLT Pro 55 Roman" panose="020B0604020202020204" pitchFamily="34" charset="77"/>
                <a:cs typeface="HelveticaNeueLTPro-Roman"/>
              </a:rPr>
              <a:t>This </a:t>
            </a:r>
            <a:r>
              <a:rPr sz="807" b="0" i="0" spc="-8">
                <a:solidFill>
                  <a:srgbClr val="454546"/>
                </a:solidFill>
                <a:latin typeface="HelveticaNeueLT Pro 55 Roman" panose="020B0604020202020204" pitchFamily="34" charset="77"/>
                <a:cs typeface="HelveticaNeueLTPro-Roman"/>
              </a:rPr>
              <a:t>palette </a:t>
            </a:r>
            <a:r>
              <a:rPr sz="807" b="0" i="0" spc="-4">
                <a:solidFill>
                  <a:srgbClr val="454546"/>
                </a:solidFill>
                <a:latin typeface="HelveticaNeueLT Pro 55 Roman" panose="020B0604020202020204" pitchFamily="34" charset="77"/>
                <a:cs typeface="HelveticaNeueLTPro-Roman"/>
              </a:rPr>
              <a:t>consists </a:t>
            </a:r>
            <a:r>
              <a:rPr sz="807" b="0" i="0" spc="-8">
                <a:solidFill>
                  <a:srgbClr val="454546"/>
                </a:solidFill>
                <a:latin typeface="HelveticaNeueLT Pro 55 Roman" panose="020B0604020202020204" pitchFamily="34" charset="77"/>
                <a:cs typeface="HelveticaNeueLTPro-Roman"/>
              </a:rPr>
              <a:t>of </a:t>
            </a:r>
            <a:r>
              <a:rPr sz="807" b="0" i="0" spc="-12">
                <a:solidFill>
                  <a:srgbClr val="454546"/>
                </a:solidFill>
                <a:latin typeface="HelveticaNeueLT Pro 55 Roman" panose="020B0604020202020204" pitchFamily="34" charset="77"/>
                <a:cs typeface="HelveticaNeueLTPro-Roman"/>
              </a:rPr>
              <a:t>yellows </a:t>
            </a:r>
            <a:r>
              <a:rPr sz="807" b="0" i="0" spc="-4">
                <a:solidFill>
                  <a:srgbClr val="454546"/>
                </a:solidFill>
                <a:latin typeface="HelveticaNeueLT Pro 55 Roman" panose="020B0604020202020204" pitchFamily="34" charset="77"/>
                <a:cs typeface="HelveticaNeueLTPro-Roman"/>
              </a:rPr>
              <a:t>and oranges, which </a:t>
            </a:r>
            <a:r>
              <a:rPr sz="807" b="0" i="0" spc="-12">
                <a:solidFill>
                  <a:srgbClr val="454546"/>
                </a:solidFill>
                <a:latin typeface="HelveticaNeueLT Pro 55 Roman" panose="020B0604020202020204" pitchFamily="34" charset="77"/>
                <a:cs typeface="HelveticaNeueLTPro-Roman"/>
              </a:rPr>
              <a:t>radiate </a:t>
            </a:r>
            <a:r>
              <a:rPr sz="807" b="0" i="0" spc="-8">
                <a:solidFill>
                  <a:srgbClr val="454546"/>
                </a:solidFill>
                <a:latin typeface="HelveticaNeueLT Pro 55 Roman" panose="020B0604020202020204" pitchFamily="34" charset="77"/>
                <a:cs typeface="HelveticaNeueLTPro-Roman"/>
              </a:rPr>
              <a:t>ambition, </a:t>
            </a:r>
            <a:r>
              <a:rPr sz="807" b="0" i="0" spc="-12">
                <a:solidFill>
                  <a:srgbClr val="454546"/>
                </a:solidFill>
                <a:latin typeface="HelveticaNeueLT Pro 55 Roman" panose="020B0604020202020204" pitchFamily="34" charset="77"/>
                <a:cs typeface="HelveticaNeueLTPro-Roman"/>
              </a:rPr>
              <a:t>energy, </a:t>
            </a:r>
            <a:r>
              <a:rPr sz="807" b="0" i="0" spc="-8">
                <a:solidFill>
                  <a:srgbClr val="454546"/>
                </a:solidFill>
                <a:latin typeface="HelveticaNeueLT Pro 55 Roman" panose="020B0604020202020204" pitchFamily="34" charset="77"/>
                <a:cs typeface="HelveticaNeueLTPro-Roman"/>
              </a:rPr>
              <a:t>warmth, </a:t>
            </a:r>
            <a:r>
              <a:rPr sz="807" b="0" i="0" spc="-4">
                <a:solidFill>
                  <a:srgbClr val="454546"/>
                </a:solidFill>
                <a:latin typeface="HelveticaNeueLT Pro 55 Roman" panose="020B0604020202020204" pitchFamily="34" charset="77"/>
                <a:cs typeface="HelveticaNeueLTPro-Roman"/>
              </a:rPr>
              <a:t>passion and </a:t>
            </a:r>
            <a:r>
              <a:rPr sz="807" b="0" i="0" spc="-12">
                <a:solidFill>
                  <a:srgbClr val="454546"/>
                </a:solidFill>
                <a:latin typeface="HelveticaNeueLT Pro 55 Roman" panose="020B0604020202020204" pitchFamily="34" charset="77"/>
                <a:cs typeface="HelveticaNeueLTPro-Roman"/>
              </a:rPr>
              <a:t>originality. </a:t>
            </a:r>
            <a:br>
              <a:rPr lang="en-GB" sz="807" b="0" i="0" spc="-12">
                <a:solidFill>
                  <a:srgbClr val="454546"/>
                </a:solidFill>
                <a:latin typeface="HelveticaNeueLT Pro 55 Roman" panose="020B0604020202020204" pitchFamily="34" charset="77"/>
                <a:cs typeface="HelveticaNeueLTPro-Roman"/>
              </a:rPr>
            </a:br>
            <a:r>
              <a:rPr sz="807" b="0" i="0" spc="-32">
                <a:solidFill>
                  <a:srgbClr val="454546"/>
                </a:solidFill>
                <a:latin typeface="HelveticaNeueLT Pro 55 Roman" panose="020B0604020202020204" pitchFamily="34" charset="77"/>
                <a:cs typeface="HelveticaNeueLTPro-Roman"/>
              </a:rPr>
              <a:t>You </a:t>
            </a:r>
            <a:r>
              <a:rPr sz="807" b="0" i="0">
                <a:solidFill>
                  <a:srgbClr val="454546"/>
                </a:solidFill>
                <a:latin typeface="HelveticaNeueLT Pro 55 Roman" panose="020B0604020202020204" pitchFamily="34" charset="77"/>
                <a:cs typeface="HelveticaNeueLTPro-Roman"/>
              </a:rPr>
              <a:t>can </a:t>
            </a:r>
            <a:r>
              <a:rPr sz="807" b="0" i="0" spc="-4">
                <a:solidFill>
                  <a:srgbClr val="454546"/>
                </a:solidFill>
                <a:latin typeface="HelveticaNeueLT Pro 55 Roman" panose="020B0604020202020204" pitchFamily="34" charset="77"/>
                <a:cs typeface="HelveticaNeueLTPro-Roman"/>
              </a:rPr>
              <a:t>use </a:t>
            </a:r>
            <a:r>
              <a:rPr sz="807" b="0" i="0">
                <a:solidFill>
                  <a:srgbClr val="454546"/>
                </a:solidFill>
                <a:latin typeface="HelveticaNeueLT Pro 55 Roman" panose="020B0604020202020204" pitchFamily="34" charset="77"/>
                <a:cs typeface="HelveticaNeueLTPro-Roman"/>
              </a:rPr>
              <a:t>a </a:t>
            </a:r>
            <a:r>
              <a:rPr sz="807" b="0" i="0" spc="-8">
                <a:solidFill>
                  <a:srgbClr val="454546"/>
                </a:solidFill>
                <a:latin typeface="HelveticaNeueLT Pro 55 Roman" panose="020B0604020202020204" pitchFamily="34" charset="77"/>
                <a:cs typeface="HelveticaNeueLTPro-Roman"/>
              </a:rPr>
              <a:t>gradient of </a:t>
            </a:r>
            <a:r>
              <a:rPr sz="807" b="0" i="0" spc="-4">
                <a:solidFill>
                  <a:srgbClr val="454546"/>
                </a:solidFill>
                <a:latin typeface="HelveticaNeueLT Pro 55 Roman" panose="020B0604020202020204" pitchFamily="34" charset="77"/>
                <a:cs typeface="HelveticaNeueLTPro-Roman"/>
              </a:rPr>
              <a:t>these colours </a:t>
            </a:r>
            <a:r>
              <a:rPr sz="807" b="0" i="0">
                <a:solidFill>
                  <a:srgbClr val="454546"/>
                </a:solidFill>
                <a:latin typeface="HelveticaNeueLT Pro 55 Roman" panose="020B0604020202020204" pitchFamily="34" charset="77"/>
                <a:cs typeface="HelveticaNeueLTPro-Roman"/>
              </a:rPr>
              <a:t>as a</a:t>
            </a:r>
            <a:r>
              <a:rPr sz="807" b="0" i="0" spc="20">
                <a:solidFill>
                  <a:srgbClr val="454546"/>
                </a:solidFill>
                <a:latin typeface="HelveticaNeueLT Pro 55 Roman" panose="020B0604020202020204" pitchFamily="34" charset="77"/>
                <a:cs typeface="HelveticaNeueLTPro-Roman"/>
              </a:rPr>
              <a:t> </a:t>
            </a:r>
            <a:r>
              <a:rPr sz="807" b="0" i="0" spc="-8">
                <a:solidFill>
                  <a:srgbClr val="454546"/>
                </a:solidFill>
                <a:latin typeface="HelveticaNeueLT Pro 55 Roman" panose="020B0604020202020204" pitchFamily="34" charset="77"/>
                <a:cs typeface="HelveticaNeueLTPro-Roman"/>
              </a:rPr>
              <a:t>background.</a:t>
            </a:r>
            <a:endParaRPr lang="en-GB" sz="807" b="0" i="0" spc="-8">
              <a:solidFill>
                <a:srgbClr val="454546"/>
              </a:solidFill>
              <a:latin typeface="HelveticaNeueLT Pro 55 Roman" panose="020B0604020202020204" pitchFamily="34" charset="77"/>
              <a:cs typeface="HelveticaNeueLTPro-Roman"/>
            </a:endParaRPr>
          </a:p>
          <a:p>
            <a:pPr marL="10241" defTabSz="737354"/>
            <a:r>
              <a:rPr lang="en-GB" sz="968" b="1">
                <a:solidFill>
                  <a:srgbClr val="D43900"/>
                </a:solidFill>
                <a:latin typeface="HelveticaNeueLTPro-Hv"/>
                <a:cs typeface="HelveticaNeueLTPro-Hv"/>
              </a:rPr>
              <a:t>Complementary</a:t>
            </a:r>
            <a:endParaRPr lang="en-GB" sz="968">
              <a:solidFill>
                <a:srgbClr val="D43900"/>
              </a:solidFill>
              <a:latin typeface="HelveticaNeueLTPro-Hv"/>
              <a:cs typeface="HelveticaNeueLTPro-Hv"/>
            </a:endParaRPr>
          </a:p>
          <a:p>
            <a:pPr marL="10241" marR="4097" defTabSz="737354">
              <a:lnSpc>
                <a:spcPct val="125000"/>
              </a:lnSpc>
              <a:spcAft>
                <a:spcPts val="484"/>
              </a:spcAft>
            </a:pPr>
            <a:r>
              <a:rPr lang="en-GB" sz="807" spc="-8">
                <a:solidFill>
                  <a:srgbClr val="454546"/>
                </a:solidFill>
                <a:latin typeface="HelveticaNeueLTPro-Roman"/>
                <a:cs typeface="HelveticaNeueLTPro-Roman"/>
              </a:rPr>
              <a:t>Consisting of </a:t>
            </a:r>
            <a:r>
              <a:rPr lang="en-GB" sz="807">
                <a:solidFill>
                  <a:srgbClr val="454546"/>
                </a:solidFill>
                <a:latin typeface="HelveticaNeueLTPro-Roman"/>
                <a:cs typeface="HelveticaNeueLTPro-Roman"/>
              </a:rPr>
              <a:t>a secondary </a:t>
            </a:r>
            <a:r>
              <a:rPr lang="en-GB" sz="807" spc="-4">
                <a:solidFill>
                  <a:srgbClr val="454546"/>
                </a:solidFill>
                <a:latin typeface="HelveticaNeueLTPro-Roman"/>
                <a:cs typeface="HelveticaNeueLTPro-Roman"/>
              </a:rPr>
              <a:t>and </a:t>
            </a:r>
            <a:r>
              <a:rPr lang="en-GB" sz="807">
                <a:solidFill>
                  <a:srgbClr val="454546"/>
                </a:solidFill>
                <a:latin typeface="HelveticaNeueLTPro-Roman"/>
                <a:cs typeface="HelveticaNeueLTPro-Roman"/>
              </a:rPr>
              <a:t>tertiary </a:t>
            </a:r>
            <a:r>
              <a:rPr lang="en-GB" sz="807" spc="-8">
                <a:solidFill>
                  <a:srgbClr val="454546"/>
                </a:solidFill>
                <a:latin typeface="HelveticaNeueLTPro-Roman"/>
                <a:cs typeface="HelveticaNeueLTPro-Roman"/>
              </a:rPr>
              <a:t>palette. </a:t>
            </a:r>
            <a:r>
              <a:rPr lang="en-GB" sz="807" spc="-4">
                <a:solidFill>
                  <a:srgbClr val="454546"/>
                </a:solidFill>
                <a:latin typeface="HelveticaNeueLTPro-Roman"/>
                <a:cs typeface="HelveticaNeueLTPro-Roman"/>
              </a:rPr>
              <a:t>This </a:t>
            </a:r>
            <a:r>
              <a:rPr lang="en-GB" sz="807" spc="-8">
                <a:solidFill>
                  <a:srgbClr val="454546"/>
                </a:solidFill>
                <a:latin typeface="HelveticaNeueLTPro-Roman"/>
                <a:cs typeface="HelveticaNeueLTPro-Roman"/>
              </a:rPr>
              <a:t>palette </a:t>
            </a:r>
            <a:r>
              <a:rPr lang="en-GB" sz="807" spc="-4">
                <a:solidFill>
                  <a:srgbClr val="454546"/>
                </a:solidFill>
                <a:latin typeface="HelveticaNeueLTPro-Roman"/>
                <a:cs typeface="HelveticaNeueLTPro-Roman"/>
              </a:rPr>
              <a:t>is  designed </a:t>
            </a:r>
            <a:r>
              <a:rPr lang="en-GB" sz="807" spc="-12">
                <a:solidFill>
                  <a:srgbClr val="454546"/>
                </a:solidFill>
                <a:latin typeface="HelveticaNeueLTPro-Roman"/>
                <a:cs typeface="HelveticaNeueLTPro-Roman"/>
              </a:rPr>
              <a:t>to </a:t>
            </a:r>
            <a:r>
              <a:rPr lang="en-GB" sz="807">
                <a:solidFill>
                  <a:srgbClr val="454546"/>
                </a:solidFill>
                <a:latin typeface="HelveticaNeueLTPro-Roman"/>
                <a:cs typeface="HelveticaNeueLTPro-Roman"/>
              </a:rPr>
              <a:t>support </a:t>
            </a:r>
            <a:r>
              <a:rPr lang="en-GB" sz="807" spc="-8">
                <a:solidFill>
                  <a:srgbClr val="454546"/>
                </a:solidFill>
                <a:latin typeface="HelveticaNeueLTPro-Roman"/>
                <a:cs typeface="HelveticaNeueLTPro-Roman"/>
              </a:rPr>
              <a:t>the </a:t>
            </a:r>
            <a:r>
              <a:rPr lang="en-GB" sz="807">
                <a:solidFill>
                  <a:srgbClr val="454546"/>
                </a:solidFill>
                <a:latin typeface="HelveticaNeueLTPro-Roman"/>
                <a:cs typeface="HelveticaNeueLTPro-Roman"/>
              </a:rPr>
              <a:t>primary </a:t>
            </a:r>
            <a:r>
              <a:rPr lang="en-GB" sz="807" spc="-4">
                <a:solidFill>
                  <a:srgbClr val="454546"/>
                </a:solidFill>
                <a:latin typeface="HelveticaNeueLTPro-Roman"/>
                <a:cs typeface="HelveticaNeueLTPro-Roman"/>
              </a:rPr>
              <a:t>colours. Ideal if </a:t>
            </a:r>
            <a:r>
              <a:rPr lang="en-GB" sz="807" spc="-8">
                <a:solidFill>
                  <a:srgbClr val="454546"/>
                </a:solidFill>
                <a:latin typeface="HelveticaNeueLTPro-Roman"/>
                <a:cs typeface="HelveticaNeueLTPro-Roman"/>
              </a:rPr>
              <a:t>communication </a:t>
            </a:r>
            <a:r>
              <a:rPr lang="en-GB" sz="807">
                <a:solidFill>
                  <a:srgbClr val="454546"/>
                </a:solidFill>
                <a:latin typeface="HelveticaNeueLTPro-Roman"/>
                <a:cs typeface="HelveticaNeueLTPro-Roman"/>
              </a:rPr>
              <a:t>needs further </a:t>
            </a:r>
            <a:r>
              <a:rPr lang="en-GB" sz="807" spc="-4">
                <a:solidFill>
                  <a:srgbClr val="454546"/>
                </a:solidFill>
                <a:latin typeface="HelveticaNeueLTPro-Roman"/>
                <a:cs typeface="HelveticaNeueLTPro-Roman"/>
              </a:rPr>
              <a:t>stand out. </a:t>
            </a:r>
            <a:r>
              <a:rPr lang="en-GB" sz="807">
                <a:solidFill>
                  <a:srgbClr val="454546"/>
                </a:solidFill>
                <a:latin typeface="HelveticaNeueLTPro-Roman"/>
                <a:cs typeface="HelveticaNeueLTPro-Roman"/>
              </a:rPr>
              <a:t>These </a:t>
            </a:r>
            <a:r>
              <a:rPr lang="en-GB" sz="807" spc="-4">
                <a:solidFill>
                  <a:srgbClr val="454546"/>
                </a:solidFill>
                <a:latin typeface="HelveticaNeueLTPro-Roman"/>
                <a:cs typeface="HelveticaNeueLTPro-Roman"/>
              </a:rPr>
              <a:t>colours are also designed </a:t>
            </a:r>
            <a:r>
              <a:rPr lang="en-GB" sz="807" spc="-8">
                <a:solidFill>
                  <a:srgbClr val="454546"/>
                </a:solidFill>
                <a:latin typeface="HelveticaNeueLTPro-Roman"/>
                <a:cs typeface="HelveticaNeueLTPro-Roman"/>
              </a:rPr>
              <a:t>with </a:t>
            </a:r>
            <a:r>
              <a:rPr lang="en-GB" sz="807">
                <a:solidFill>
                  <a:srgbClr val="454546"/>
                </a:solidFill>
                <a:latin typeface="HelveticaNeueLTPro-Roman"/>
                <a:cs typeface="HelveticaNeueLTPro-Roman"/>
              </a:rPr>
              <a:t>charts </a:t>
            </a:r>
            <a:r>
              <a:rPr lang="en-GB" sz="807" spc="-4">
                <a:solidFill>
                  <a:srgbClr val="454546"/>
                </a:solidFill>
                <a:latin typeface="HelveticaNeueLTPro-Roman"/>
                <a:cs typeface="HelveticaNeueLTPro-Roman"/>
              </a:rPr>
              <a:t>and colour </a:t>
            </a:r>
            <a:r>
              <a:rPr lang="en-GB" sz="807" spc="-8">
                <a:solidFill>
                  <a:srgbClr val="454546"/>
                </a:solidFill>
                <a:latin typeface="HelveticaNeueLTPro-Roman"/>
                <a:cs typeface="HelveticaNeueLTPro-Roman"/>
              </a:rPr>
              <a:t>coordinating </a:t>
            </a:r>
            <a:r>
              <a:rPr lang="en-GB" sz="807" spc="-4">
                <a:solidFill>
                  <a:srgbClr val="454546"/>
                </a:solidFill>
                <a:latin typeface="HelveticaNeueLTPro-Roman"/>
                <a:cs typeface="HelveticaNeueLTPro-Roman"/>
              </a:rPr>
              <a:t>in</a:t>
            </a:r>
            <a:r>
              <a:rPr lang="en-GB" sz="807" spc="8">
                <a:solidFill>
                  <a:srgbClr val="454546"/>
                </a:solidFill>
                <a:latin typeface="HelveticaNeueLTPro-Roman"/>
                <a:cs typeface="HelveticaNeueLTPro-Roman"/>
              </a:rPr>
              <a:t> </a:t>
            </a:r>
            <a:r>
              <a:rPr lang="en-GB" sz="807" spc="-8">
                <a:solidFill>
                  <a:srgbClr val="454546"/>
                </a:solidFill>
                <a:latin typeface="HelveticaNeueLTPro-Roman"/>
                <a:cs typeface="HelveticaNeueLTPro-Roman"/>
              </a:rPr>
              <a:t>mind.</a:t>
            </a:r>
          </a:p>
          <a:p>
            <a:pPr marL="10241" defTabSz="737354">
              <a:spcBef>
                <a:spcPts val="81"/>
              </a:spcBef>
            </a:pPr>
            <a:r>
              <a:rPr lang="en-GB" sz="968" b="1" spc="-4">
                <a:solidFill>
                  <a:srgbClr val="D43900"/>
                </a:solidFill>
                <a:latin typeface="HelveticaNeueLTPro-Hv"/>
                <a:cs typeface="HelveticaNeueLTPro-Hv"/>
              </a:rPr>
              <a:t>Note</a:t>
            </a:r>
            <a:endParaRPr lang="en-GB" sz="968">
              <a:solidFill>
                <a:srgbClr val="D43900"/>
              </a:solidFill>
              <a:latin typeface="HelveticaNeueLTPro-Hv"/>
              <a:cs typeface="HelveticaNeueLTPro-Hv"/>
            </a:endParaRPr>
          </a:p>
          <a:p>
            <a:pPr marL="10241" marR="4097" defTabSz="737354">
              <a:lnSpc>
                <a:spcPct val="125000"/>
              </a:lnSpc>
            </a:pPr>
            <a:r>
              <a:rPr lang="en-GB" sz="807" spc="-4">
                <a:solidFill>
                  <a:srgbClr val="454546"/>
                </a:solidFill>
                <a:latin typeface="HelveticaNeueLTPro-Roman"/>
                <a:cs typeface="HelveticaNeueLTPro-Roman"/>
              </a:rPr>
              <a:t>When using </a:t>
            </a:r>
            <a:r>
              <a:rPr lang="en-GB" sz="807" spc="-8">
                <a:solidFill>
                  <a:srgbClr val="454546"/>
                </a:solidFill>
                <a:latin typeface="HelveticaNeueLTPro-Roman"/>
                <a:cs typeface="HelveticaNeueLTPro-Roman"/>
              </a:rPr>
              <a:t>the </a:t>
            </a:r>
            <a:r>
              <a:rPr lang="en-GB" sz="807" spc="-4">
                <a:solidFill>
                  <a:srgbClr val="454546"/>
                </a:solidFill>
                <a:latin typeface="HelveticaNeueLTPro-Roman"/>
                <a:cs typeface="HelveticaNeueLTPro-Roman"/>
              </a:rPr>
              <a:t>colour </a:t>
            </a:r>
            <a:r>
              <a:rPr lang="en-GB" sz="807" spc="-8">
                <a:solidFill>
                  <a:srgbClr val="454546"/>
                </a:solidFill>
                <a:latin typeface="HelveticaNeueLTPro-Roman"/>
                <a:cs typeface="HelveticaNeueLTPro-Roman"/>
              </a:rPr>
              <a:t>palette, refer </a:t>
            </a:r>
            <a:r>
              <a:rPr lang="en-GB" sz="807" spc="-12">
                <a:solidFill>
                  <a:srgbClr val="454546"/>
                </a:solidFill>
                <a:latin typeface="HelveticaNeueLTPro-Roman"/>
                <a:cs typeface="HelveticaNeueLTPro-Roman"/>
              </a:rPr>
              <a:t>to </a:t>
            </a:r>
            <a:r>
              <a:rPr lang="en-GB" sz="807" spc="-8">
                <a:solidFill>
                  <a:srgbClr val="454546"/>
                </a:solidFill>
                <a:latin typeface="HelveticaNeueLTPro-Roman"/>
                <a:cs typeface="HelveticaNeueLTPro-Roman"/>
              </a:rPr>
              <a:t>the templates provided  </a:t>
            </a:r>
            <a:r>
              <a:rPr lang="en-GB" sz="807" spc="-4">
                <a:solidFill>
                  <a:srgbClr val="454546"/>
                </a:solidFill>
                <a:latin typeface="HelveticaNeueLTPro-Roman"/>
                <a:cs typeface="HelveticaNeueLTPro-Roman"/>
              </a:rPr>
              <a:t>and </a:t>
            </a:r>
            <a:r>
              <a:rPr lang="en-GB" sz="807">
                <a:solidFill>
                  <a:srgbClr val="454546"/>
                </a:solidFill>
                <a:latin typeface="HelveticaNeueLTPro-Roman"/>
                <a:cs typeface="HelveticaNeueLTPro-Roman"/>
              </a:rPr>
              <a:t>be </a:t>
            </a:r>
            <a:r>
              <a:rPr lang="en-GB" sz="807" spc="-8">
                <a:solidFill>
                  <a:srgbClr val="454546"/>
                </a:solidFill>
                <a:latin typeface="HelveticaNeueLTPro-Roman"/>
                <a:cs typeface="HelveticaNeueLTPro-Roman"/>
              </a:rPr>
              <a:t>mindful of </a:t>
            </a:r>
            <a:r>
              <a:rPr lang="en-GB" sz="807" spc="-4">
                <a:solidFill>
                  <a:srgbClr val="454546"/>
                </a:solidFill>
                <a:latin typeface="HelveticaNeueLTPro-Roman"/>
                <a:cs typeface="HelveticaNeueLTPro-Roman"/>
              </a:rPr>
              <a:t>using </a:t>
            </a:r>
            <a:r>
              <a:rPr lang="en-GB" sz="807" spc="-8">
                <a:solidFill>
                  <a:srgbClr val="454546"/>
                </a:solidFill>
                <a:latin typeface="HelveticaNeueLTPro-Roman"/>
                <a:cs typeface="HelveticaNeueLTPro-Roman"/>
              </a:rPr>
              <a:t>too many </a:t>
            </a:r>
            <a:r>
              <a:rPr lang="en-GB" sz="807" spc="-4">
                <a:solidFill>
                  <a:srgbClr val="454546"/>
                </a:solidFill>
                <a:latin typeface="HelveticaNeueLTPro-Roman"/>
                <a:cs typeface="HelveticaNeueLTPro-Roman"/>
              </a:rPr>
              <a:t>colours on one </a:t>
            </a:r>
            <a:br>
              <a:rPr lang="en-GB" sz="807" spc="-4">
                <a:solidFill>
                  <a:srgbClr val="454546"/>
                </a:solidFill>
                <a:latin typeface="HelveticaNeueLTPro-Roman"/>
                <a:cs typeface="HelveticaNeueLTPro-Roman"/>
              </a:rPr>
            </a:br>
            <a:r>
              <a:rPr lang="en-GB" sz="807" spc="-4">
                <a:solidFill>
                  <a:srgbClr val="454546"/>
                </a:solidFill>
                <a:latin typeface="HelveticaNeueLTPro-Roman"/>
                <a:cs typeface="HelveticaNeueLTPro-Roman"/>
              </a:rPr>
              <a:t>piece </a:t>
            </a:r>
            <a:r>
              <a:rPr lang="en-GB" sz="807" spc="-8">
                <a:solidFill>
                  <a:srgbClr val="454546"/>
                </a:solidFill>
                <a:latin typeface="HelveticaNeueLTPro-Roman"/>
                <a:cs typeface="HelveticaNeueLTPro-Roman"/>
              </a:rPr>
              <a:t>of communication. </a:t>
            </a:r>
            <a:r>
              <a:rPr lang="en-GB" sz="807" spc="-12">
                <a:solidFill>
                  <a:srgbClr val="454546"/>
                </a:solidFill>
                <a:latin typeface="HelveticaNeueLTPro-Roman"/>
                <a:cs typeface="HelveticaNeueLTPro-Roman"/>
              </a:rPr>
              <a:t>Make </a:t>
            </a:r>
            <a:r>
              <a:rPr lang="en-GB" sz="807" spc="-4">
                <a:solidFill>
                  <a:srgbClr val="454546"/>
                </a:solidFill>
                <a:latin typeface="HelveticaNeueLTPro-Roman"/>
                <a:cs typeface="HelveticaNeueLTPro-Roman"/>
              </a:rPr>
              <a:t>sure </a:t>
            </a:r>
            <a:r>
              <a:rPr lang="en-GB" sz="807" spc="-8">
                <a:solidFill>
                  <a:srgbClr val="454546"/>
                </a:solidFill>
                <a:latin typeface="HelveticaNeueLTPro-Roman"/>
                <a:cs typeface="HelveticaNeueLTPro-Roman"/>
              </a:rPr>
              <a:t>the copy </a:t>
            </a:r>
            <a:r>
              <a:rPr lang="en-GB" sz="807" spc="-4">
                <a:solidFill>
                  <a:srgbClr val="454546"/>
                </a:solidFill>
                <a:latin typeface="HelveticaNeueLTPro-Roman"/>
                <a:cs typeface="HelveticaNeueLTPro-Roman"/>
              </a:rPr>
              <a:t>and </a:t>
            </a:r>
            <a:r>
              <a:rPr lang="en-GB" sz="807">
                <a:solidFill>
                  <a:srgbClr val="454546"/>
                </a:solidFill>
                <a:latin typeface="HelveticaNeueLTPro-Roman"/>
                <a:cs typeface="HelveticaNeueLTPro-Roman"/>
              </a:rPr>
              <a:t>imagery </a:t>
            </a:r>
            <a:r>
              <a:rPr lang="en-GB" sz="807" spc="-4">
                <a:solidFill>
                  <a:srgbClr val="454546"/>
                </a:solidFill>
                <a:latin typeface="HelveticaNeueLTPro-Roman"/>
                <a:cs typeface="HelveticaNeueLTPro-Roman"/>
              </a:rPr>
              <a:t>are </a:t>
            </a:r>
            <a:r>
              <a:rPr lang="en-GB" sz="807" spc="-8">
                <a:solidFill>
                  <a:srgbClr val="454546"/>
                </a:solidFill>
                <a:latin typeface="HelveticaNeueLTPro-Roman"/>
                <a:cs typeface="HelveticaNeueLTPro-Roman"/>
              </a:rPr>
              <a:t>legible </a:t>
            </a:r>
            <a:r>
              <a:rPr lang="en-GB" sz="807" spc="-4">
                <a:solidFill>
                  <a:srgbClr val="454546"/>
                </a:solidFill>
                <a:latin typeface="HelveticaNeueLTPro-Roman"/>
                <a:cs typeface="HelveticaNeueLTPro-Roman"/>
              </a:rPr>
              <a:t>and </a:t>
            </a:r>
            <a:r>
              <a:rPr lang="en-GB" sz="807" spc="-8">
                <a:solidFill>
                  <a:srgbClr val="454546"/>
                </a:solidFill>
                <a:latin typeface="HelveticaNeueLTPro-Roman"/>
                <a:cs typeface="HelveticaNeueLTPro-Roman"/>
              </a:rPr>
              <a:t>that </a:t>
            </a:r>
            <a:r>
              <a:rPr lang="en-GB" sz="807" spc="-4">
                <a:solidFill>
                  <a:srgbClr val="454546"/>
                </a:solidFill>
                <a:latin typeface="HelveticaNeueLTPro-Roman"/>
                <a:cs typeface="HelveticaNeueLTPro-Roman"/>
              </a:rPr>
              <a:t>colours are used</a:t>
            </a:r>
            <a:r>
              <a:rPr lang="en-GB" sz="807" spc="16">
                <a:solidFill>
                  <a:srgbClr val="454546"/>
                </a:solidFill>
                <a:latin typeface="HelveticaNeueLTPro-Roman"/>
                <a:cs typeface="HelveticaNeueLTPro-Roman"/>
              </a:rPr>
              <a:t> </a:t>
            </a:r>
            <a:r>
              <a:rPr lang="en-GB" sz="807" spc="-12">
                <a:solidFill>
                  <a:srgbClr val="454546"/>
                </a:solidFill>
                <a:latin typeface="HelveticaNeueLTPro-Roman"/>
                <a:cs typeface="HelveticaNeueLTPro-Roman"/>
              </a:rPr>
              <a:t>sparingly.</a:t>
            </a:r>
            <a:endParaRPr lang="en-GB" sz="807">
              <a:solidFill>
                <a:srgbClr val="454546"/>
              </a:solidFill>
              <a:latin typeface="HelveticaNeueLTPro-Roman"/>
              <a:cs typeface="HelveticaNeueLTPro-Roman"/>
            </a:endParaRPr>
          </a:p>
        </p:txBody>
      </p:sp>
      <p:sp>
        <p:nvSpPr>
          <p:cNvPr id="20" name="Rectangle 19">
            <a:extLst>
              <a:ext uri="{FF2B5EF4-FFF2-40B4-BE49-F238E27FC236}">
                <a16:creationId xmlns:a16="http://schemas.microsoft.com/office/drawing/2014/main" id="{1A785225-9A48-D846-BA65-07C0DF0D6E51}"/>
              </a:ext>
            </a:extLst>
          </p:cNvPr>
          <p:cNvSpPr/>
          <p:nvPr userDrawn="1"/>
        </p:nvSpPr>
        <p:spPr>
          <a:xfrm>
            <a:off x="6096000" y="1918695"/>
            <a:ext cx="579646" cy="216534"/>
          </a:xfrm>
          <a:prstGeom prst="rect">
            <a:avLst/>
          </a:prstGeom>
        </p:spPr>
        <p:txBody>
          <a:bodyPr wrap="none">
            <a:spAutoFit/>
          </a:bodyPr>
          <a:lstStyle/>
          <a:p>
            <a:pPr marL="10241" defTabSz="737354">
              <a:spcBef>
                <a:spcPts val="81"/>
              </a:spcBef>
            </a:pPr>
            <a:r>
              <a:rPr lang="en-GB" sz="807" b="1" i="0">
                <a:solidFill>
                  <a:srgbClr val="D43900"/>
                </a:solidFill>
                <a:latin typeface="HelveticaNeueLT Pro 55 Roman" panose="020B0604020202020204" pitchFamily="34" charset="77"/>
                <a:cs typeface="HelveticaNeueLTPro-Hv"/>
              </a:rPr>
              <a:t>Primary</a:t>
            </a:r>
          </a:p>
        </p:txBody>
      </p:sp>
      <p:sp>
        <p:nvSpPr>
          <p:cNvPr id="22" name="Rectangle 21">
            <a:extLst>
              <a:ext uri="{FF2B5EF4-FFF2-40B4-BE49-F238E27FC236}">
                <a16:creationId xmlns:a16="http://schemas.microsoft.com/office/drawing/2014/main" id="{80EBBE67-735C-BC45-9397-22C2FACEDCE8}"/>
              </a:ext>
            </a:extLst>
          </p:cNvPr>
          <p:cNvSpPr/>
          <p:nvPr userDrawn="1"/>
        </p:nvSpPr>
        <p:spPr>
          <a:xfrm>
            <a:off x="8885406" y="1912955"/>
            <a:ext cx="973985" cy="216534"/>
          </a:xfrm>
          <a:prstGeom prst="rect">
            <a:avLst/>
          </a:prstGeom>
        </p:spPr>
        <p:txBody>
          <a:bodyPr wrap="none">
            <a:spAutoFit/>
          </a:bodyPr>
          <a:lstStyle/>
          <a:p>
            <a:pPr marL="10241" defTabSz="737354">
              <a:spcBef>
                <a:spcPts val="81"/>
              </a:spcBef>
            </a:pPr>
            <a:r>
              <a:rPr lang="en-GB" sz="807" b="1" i="0">
                <a:solidFill>
                  <a:srgbClr val="D43900"/>
                </a:solidFill>
                <a:latin typeface="HelveticaNeueLT Pro 55 Roman" panose="020B0604020202020204" pitchFamily="34" charset="77"/>
                <a:cs typeface="HelveticaNeueLTPro-Hv"/>
              </a:rPr>
              <a:t>Complementary</a:t>
            </a:r>
          </a:p>
        </p:txBody>
      </p:sp>
      <p:sp>
        <p:nvSpPr>
          <p:cNvPr id="23" name="Title 2">
            <a:extLst>
              <a:ext uri="{FF2B5EF4-FFF2-40B4-BE49-F238E27FC236}">
                <a16:creationId xmlns:a16="http://schemas.microsoft.com/office/drawing/2014/main" id="{705249DA-C75A-454C-80D2-291C9ADA6187}"/>
              </a:ext>
            </a:extLst>
          </p:cNvPr>
          <p:cNvSpPr txBox="1">
            <a:spLocks/>
          </p:cNvSpPr>
          <p:nvPr userDrawn="1"/>
        </p:nvSpPr>
        <p:spPr>
          <a:xfrm>
            <a:off x="552150" y="1158466"/>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36"/>
            <a:r>
              <a:rPr lang="en-GB" sz="2500">
                <a:solidFill>
                  <a:srgbClr val="D43900"/>
                </a:solidFill>
                <a:latin typeface="HelveticaNeueLT Pro 55 Roman" panose="020B0604020202020204" pitchFamily="34" charset="77"/>
              </a:rPr>
              <a:t>Title Slide Header</a:t>
            </a:r>
          </a:p>
          <a:p>
            <a:pPr defTabSz="737336"/>
            <a:r>
              <a:rPr lang="en-US" sz="900">
                <a:solidFill>
                  <a:srgbClr val="454546"/>
                </a:solidFill>
                <a:latin typeface="HelveticaNeueLT Pro 55 Roman" panose="020B0604020202020204" pitchFamily="34" charset="77"/>
              </a:rPr>
              <a:t>Helvetica Neue Lt Pro (Roman) – 25pt</a:t>
            </a:r>
          </a:p>
        </p:txBody>
      </p:sp>
      <p:sp>
        <p:nvSpPr>
          <p:cNvPr id="24" name="Text Placeholder 3">
            <a:extLst>
              <a:ext uri="{FF2B5EF4-FFF2-40B4-BE49-F238E27FC236}">
                <a16:creationId xmlns:a16="http://schemas.microsoft.com/office/drawing/2014/main" id="{897AA2E2-E1CF-3541-A4BF-B5E6E7D34363}"/>
              </a:ext>
            </a:extLst>
          </p:cNvPr>
          <p:cNvSpPr txBox="1">
            <a:spLocks/>
          </p:cNvSpPr>
          <p:nvPr userDrawn="1"/>
        </p:nvSpPr>
        <p:spPr>
          <a:xfrm>
            <a:off x="552149" y="2977752"/>
            <a:ext cx="4811099" cy="2981061"/>
          </a:xfrm>
          <a:prstGeom prst="rect">
            <a:avLst/>
          </a:prstGeom>
          <a:ln>
            <a:noFill/>
          </a:ln>
        </p:spPr>
        <p:txBody>
          <a:bodyPr/>
          <a:lstStyle>
            <a:lvl1pPr marL="0" indent="0" algn="l" defTabSz="914377" rtl="0" eaLnBrk="1" latinLnBrk="0" hangingPunct="1">
              <a:lnSpc>
                <a:spcPct val="90000"/>
              </a:lnSpc>
              <a:spcBef>
                <a:spcPts val="1000"/>
              </a:spcBef>
              <a:buFont typeface="Arial" panose="020B0604020202020204" pitchFamily="34" charset="0"/>
              <a:buNone/>
              <a:defRPr sz="1400" b="0" i="0" kern="1200">
                <a:solidFill>
                  <a:srgbClr val="FFBF22"/>
                </a:solidFill>
                <a:latin typeface="HelveticaNeueLT Std L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NeueLT Std L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NeueLT Std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37336">
              <a:spcBef>
                <a:spcPts val="807"/>
              </a:spcBef>
              <a:defRPr/>
            </a:pP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Lorem ipsum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dolor</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sit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amet</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consectetuer</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adipiscing</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 elit. Maecenas porttitor congue massa. Fusce posuere, magna sed pulvinar ultricies, purus lectus malesuada libero, sit amet commodo magna eros quis </a:t>
            </a:r>
            <a:r>
              <a:rPr lang="en-GB" sz="1200" b="0" i="0" err="1">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urna</a:t>
            </a: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a:t>
            </a: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r>
              <a:rPr lang="en-US" sz="900">
                <a:solidFill>
                  <a:srgbClr val="454546"/>
                </a:solidFill>
                <a:latin typeface="HelveticaNeueLT Pro 55 Roman" panose="020B0604020202020204" pitchFamily="34" charset="77"/>
              </a:rPr>
              <a:t>Intro copy - Helvetica Neue Lt Pro (Medium) – 12pt</a:t>
            </a: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endParaRPr lang="en-GB" sz="9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endParaRPr>
          </a:p>
          <a:p>
            <a:pPr defTabSz="737336">
              <a:spcBef>
                <a:spcPts val="807"/>
              </a:spcBef>
              <a:defRPr/>
            </a:pPr>
            <a:r>
              <a:rPr lang="en-GB" sz="1400" b="1" i="0">
                <a:solidFill>
                  <a:srgbClr val="D43900"/>
                </a:solidFill>
                <a:latin typeface="HelveticaNeueLT Pro 55 Roman" panose="020B0604020202020204" pitchFamily="34" charset="77"/>
              </a:rPr>
              <a:t>Sub heading 1 – Helvetica Neue LT Pro (Bold) – 14pt </a:t>
            </a: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endParaRPr lang="en-GB" sz="1200" b="1" i="0">
              <a:solidFill>
                <a:srgbClr val="D43900"/>
              </a:solidFill>
              <a:latin typeface="HelveticaNeueLT Pro 55 Roman" panose="020B0604020202020204" pitchFamily="34" charset="77"/>
            </a:endParaRP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r>
              <a:rPr lang="en-GB" sz="1200" b="1" i="0">
                <a:solidFill>
                  <a:srgbClr val="D43900"/>
                </a:solidFill>
                <a:latin typeface="HelveticaNeueLT Pro 55 Roman" panose="020B0604020202020204" pitchFamily="34" charset="77"/>
              </a:rPr>
              <a:t>Sub heading 2 – Helvetica Neue LT Pro (Bold) – 12pt </a:t>
            </a: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endParaRPr lang="en-GB" sz="900" b="1" i="0">
              <a:solidFill>
                <a:srgbClr val="454546"/>
              </a:solidFill>
              <a:latin typeface="HelveticaNeueLT Pro 55 Roman" panose="020B0604020202020204" pitchFamily="34" charset="77"/>
            </a:endParaRP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r>
              <a:rPr lang="en-GB" sz="900" b="1" i="0">
                <a:solidFill>
                  <a:srgbClr val="454546"/>
                </a:solidFill>
                <a:latin typeface="HelveticaNeueLT Pro 55 Roman" panose="020B0604020202020204" pitchFamily="34" charset="77"/>
              </a:rPr>
              <a:t>Sub heading 3 – Helvetica Neue LT Pro (Bold) – 9pt </a:t>
            </a: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endParaRPr lang="en-GB" sz="900" b="0" i="0">
              <a:solidFill>
                <a:srgbClr val="454546"/>
              </a:solidFill>
              <a:latin typeface="HelveticaNeueLT Pro 55 Roman" panose="020B0604020202020204" pitchFamily="34" charset="77"/>
            </a:endParaRP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r>
              <a:rPr lang="en-GB" sz="900" b="0" i="0">
                <a:solidFill>
                  <a:srgbClr val="454546"/>
                </a:solidFill>
                <a:latin typeface="HelveticaNeueLT Pro 55 Roman" panose="020B0604020202020204" pitchFamily="34" charset="77"/>
              </a:rPr>
              <a:t>Body copy – Helvetica Neue LT Pro (Bold) – 9pt </a:t>
            </a: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endParaRPr lang="en-GB" sz="900" b="1" i="0">
              <a:solidFill>
                <a:srgbClr val="454546"/>
              </a:solidFill>
              <a:latin typeface="HelveticaNeueLT Pro 55 Roman" panose="020B0604020202020204" pitchFamily="34" charset="77"/>
            </a:endParaRPr>
          </a:p>
          <a:p>
            <a:pPr marL="0" marR="0" lvl="0" indent="0" algn="l" defTabSz="737336" rtl="0" eaLnBrk="1" fontAlgn="auto" latinLnBrk="0" hangingPunct="1">
              <a:lnSpc>
                <a:spcPct val="90000"/>
              </a:lnSpc>
              <a:spcBef>
                <a:spcPts val="807"/>
              </a:spcBef>
              <a:spcAft>
                <a:spcPts val="0"/>
              </a:spcAft>
              <a:buClrTx/>
              <a:buSzTx/>
              <a:buFont typeface="Arial" panose="020B0604020202020204" pitchFamily="34" charset="0"/>
              <a:buNone/>
              <a:tabLst/>
              <a:defRPr/>
            </a:pPr>
            <a:endParaRPr lang="en-GB" sz="1200" b="1" i="0">
              <a:solidFill>
                <a:srgbClr val="D43900"/>
              </a:solidFill>
              <a:latin typeface="HelveticaNeueLT Pro 55 Roman" panose="020B0604020202020204" pitchFamily="34" charset="77"/>
            </a:endParaRPr>
          </a:p>
          <a:p>
            <a:pPr defTabSz="737336">
              <a:spcBef>
                <a:spcPts val="807"/>
              </a:spcBef>
              <a:defRPr/>
            </a:pPr>
            <a:endParaRPr lang="en-GB" sz="1400" b="1" i="0">
              <a:solidFill>
                <a:srgbClr val="D43900"/>
              </a:solidFill>
              <a:latin typeface="HelveticaNeueLT Pro 55 Roman" panose="020B0604020202020204" pitchFamily="34" charset="77"/>
            </a:endParaRPr>
          </a:p>
          <a:p>
            <a:pPr defTabSz="737336">
              <a:spcBef>
                <a:spcPts val="807"/>
              </a:spcBef>
              <a:defRPr/>
            </a:pPr>
            <a:endParaRPr lang="en-GB" sz="1291">
              <a:solidFill>
                <a:srgbClr val="000000">
                  <a:lumMod val="65000"/>
                  <a:lumOff val="35000"/>
                </a:srgbClr>
              </a:solidFill>
              <a:latin typeface="HelveticaNeueLT Pro 55 Roman" panose="020B0604020202020204" pitchFamily="34" charset="77"/>
            </a:endParaRPr>
          </a:p>
        </p:txBody>
      </p:sp>
      <p:sp>
        <p:nvSpPr>
          <p:cNvPr id="27" name="Title 1">
            <a:extLst>
              <a:ext uri="{FF2B5EF4-FFF2-40B4-BE49-F238E27FC236}">
                <a16:creationId xmlns:a16="http://schemas.microsoft.com/office/drawing/2014/main" id="{D4A9DA12-082B-A34C-8468-11587E48967B}"/>
              </a:ext>
            </a:extLst>
          </p:cNvPr>
          <p:cNvSpPr txBox="1">
            <a:spLocks/>
          </p:cNvSpPr>
          <p:nvPr userDrawn="1"/>
        </p:nvSpPr>
        <p:spPr>
          <a:xfrm>
            <a:off x="552150" y="713193"/>
            <a:ext cx="3914023" cy="39071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737336"/>
            <a:r>
              <a:rPr lang="en-US" sz="1613" b="0" i="0">
                <a:solidFill>
                  <a:srgbClr val="454546"/>
                </a:solidFill>
                <a:latin typeface="HelveticaNeueLT Pro 65 Md" panose="020B0604020202020204" pitchFamily="34" charset="77"/>
              </a:rPr>
              <a:t>PowerPoint Template Guide</a:t>
            </a:r>
          </a:p>
        </p:txBody>
      </p:sp>
      <p:sp>
        <p:nvSpPr>
          <p:cNvPr id="30" name="Title 2">
            <a:extLst>
              <a:ext uri="{FF2B5EF4-FFF2-40B4-BE49-F238E27FC236}">
                <a16:creationId xmlns:a16="http://schemas.microsoft.com/office/drawing/2014/main" id="{D8F9DDC2-B081-0641-9597-6AFD59265FE2}"/>
              </a:ext>
            </a:extLst>
          </p:cNvPr>
          <p:cNvSpPr txBox="1">
            <a:spLocks/>
          </p:cNvSpPr>
          <p:nvPr userDrawn="1"/>
        </p:nvSpPr>
        <p:spPr>
          <a:xfrm>
            <a:off x="552150" y="1818342"/>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36"/>
            <a:r>
              <a:rPr lang="en-GB" sz="2000">
                <a:solidFill>
                  <a:srgbClr val="D43900"/>
                </a:solidFill>
                <a:latin typeface="HelveticaNeueLT Pro 55 Roman" panose="020B0604020202020204" pitchFamily="34" charset="77"/>
              </a:rPr>
              <a:t>Section Title</a:t>
            </a:r>
          </a:p>
          <a:p>
            <a:pPr defTabSz="737336"/>
            <a:r>
              <a:rPr lang="en-US" sz="900">
                <a:solidFill>
                  <a:srgbClr val="454546"/>
                </a:solidFill>
                <a:latin typeface="HelveticaNeueLT Pro 55 Roman" panose="020B0604020202020204" pitchFamily="34" charset="77"/>
              </a:rPr>
              <a:t>Helvetica Neue Lt Pro (Roman) – 20pt</a:t>
            </a:r>
          </a:p>
        </p:txBody>
      </p:sp>
      <p:sp>
        <p:nvSpPr>
          <p:cNvPr id="31" name="Title 2">
            <a:extLst>
              <a:ext uri="{FF2B5EF4-FFF2-40B4-BE49-F238E27FC236}">
                <a16:creationId xmlns:a16="http://schemas.microsoft.com/office/drawing/2014/main" id="{03E029CE-9E7F-E244-9307-4763DEC2F5A6}"/>
              </a:ext>
            </a:extLst>
          </p:cNvPr>
          <p:cNvSpPr txBox="1">
            <a:spLocks/>
          </p:cNvSpPr>
          <p:nvPr userDrawn="1"/>
        </p:nvSpPr>
        <p:spPr>
          <a:xfrm>
            <a:off x="552150" y="2376383"/>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36"/>
            <a:r>
              <a:rPr lang="en-GB" sz="1800" b="1" i="0">
                <a:solidFill>
                  <a:srgbClr val="D43900"/>
                </a:solidFill>
                <a:latin typeface="HelveticaNeueLT Pro 55 Roman" panose="020B0604020202020204" pitchFamily="34" charset="77"/>
              </a:rPr>
              <a:t>Heading</a:t>
            </a:r>
            <a:r>
              <a:rPr lang="en-GB" sz="2000" b="1" i="0">
                <a:solidFill>
                  <a:srgbClr val="D43900"/>
                </a:solidFill>
                <a:latin typeface="HelveticaNeueLT Pro 55 Roman" panose="020B0604020202020204" pitchFamily="34" charset="77"/>
              </a:rPr>
              <a:t> </a:t>
            </a:r>
          </a:p>
          <a:p>
            <a:pPr defTabSz="737336"/>
            <a:r>
              <a:rPr lang="en-US" sz="900">
                <a:solidFill>
                  <a:srgbClr val="454546"/>
                </a:solidFill>
                <a:latin typeface="HelveticaNeueLT Pro 55 Roman" panose="020B0604020202020204" pitchFamily="34" charset="77"/>
              </a:rPr>
              <a:t>Helvetica Neue Lt Pro (Roman) – 18pt</a:t>
            </a:r>
          </a:p>
        </p:txBody>
      </p:sp>
    </p:spTree>
    <p:extLst>
      <p:ext uri="{BB962C8B-B14F-4D97-AF65-F5344CB8AC3E}">
        <p14:creationId xmlns:p14="http://schemas.microsoft.com/office/powerpoint/2010/main" val="25678740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FFACF0BA-FCB8-2D4A-9836-FD816C771AFC}"/>
              </a:ext>
            </a:extLst>
          </p:cNvPr>
          <p:cNvPicPr>
            <a:picLocks noChangeAspect="1"/>
          </p:cNvPicPr>
          <p:nvPr userDrawn="1"/>
        </p:nvPicPr>
        <p:blipFill>
          <a:blip r:embed="rId2"/>
          <a:srcRect/>
          <a:stretch/>
        </p:blipFill>
        <p:spPr>
          <a:xfrm>
            <a:off x="0" y="3363"/>
            <a:ext cx="12192000" cy="6858000"/>
          </a:xfrm>
          <a:prstGeom prst="rect">
            <a:avLst/>
          </a:prstGeom>
        </p:spPr>
      </p:pic>
      <p:pic>
        <p:nvPicPr>
          <p:cNvPr id="2" name="Picture 1">
            <a:extLst>
              <a:ext uri="{FF2B5EF4-FFF2-40B4-BE49-F238E27FC236}">
                <a16:creationId xmlns:a16="http://schemas.microsoft.com/office/drawing/2014/main" id="{98FD9B3C-5013-E839-6CD7-E213FD386C9D}"/>
              </a:ext>
            </a:extLst>
          </p:cNvPr>
          <p:cNvPicPr>
            <a:picLocks noChangeAspect="1"/>
          </p:cNvPicPr>
          <p:nvPr userDrawn="1"/>
        </p:nvPicPr>
        <p:blipFill>
          <a:blip r:embed="rId3"/>
          <a:stretch>
            <a:fillRect/>
          </a:stretch>
        </p:blipFill>
        <p:spPr>
          <a:xfrm>
            <a:off x="-18960" y="5384305"/>
            <a:ext cx="12210960" cy="1318732"/>
          </a:xfrm>
          <a:prstGeom prst="rect">
            <a:avLst/>
          </a:prstGeom>
        </p:spPr>
      </p:pic>
      <p:pic>
        <p:nvPicPr>
          <p:cNvPr id="3" name="Picture 2">
            <a:extLst>
              <a:ext uri="{FF2B5EF4-FFF2-40B4-BE49-F238E27FC236}">
                <a16:creationId xmlns:a16="http://schemas.microsoft.com/office/drawing/2014/main" id="{2735E139-7CB9-E460-7730-5B5C225B94B7}"/>
              </a:ext>
            </a:extLst>
          </p:cNvPr>
          <p:cNvPicPr>
            <a:picLocks noChangeAspect="1"/>
          </p:cNvPicPr>
          <p:nvPr userDrawn="1"/>
        </p:nvPicPr>
        <p:blipFill>
          <a:blip r:embed="rId4"/>
          <a:stretch>
            <a:fillRect/>
          </a:stretch>
        </p:blipFill>
        <p:spPr>
          <a:xfrm>
            <a:off x="-18960" y="6197485"/>
            <a:ext cx="12244931" cy="660515"/>
          </a:xfrm>
          <a:prstGeom prst="rect">
            <a:avLst/>
          </a:prstGeom>
        </p:spPr>
      </p:pic>
      <p:pic>
        <p:nvPicPr>
          <p:cNvPr id="4" name="Picture 3">
            <a:extLst>
              <a:ext uri="{FF2B5EF4-FFF2-40B4-BE49-F238E27FC236}">
                <a16:creationId xmlns:a16="http://schemas.microsoft.com/office/drawing/2014/main" id="{E61E6A0E-E54B-2B56-476B-2967D6BAA821}"/>
              </a:ext>
            </a:extLst>
          </p:cNvPr>
          <p:cNvPicPr>
            <a:picLocks noChangeAspect="1"/>
          </p:cNvPicPr>
          <p:nvPr userDrawn="1"/>
        </p:nvPicPr>
        <p:blipFill>
          <a:blip r:embed="rId5"/>
          <a:srcRect/>
          <a:stretch/>
        </p:blipFill>
        <p:spPr>
          <a:xfrm>
            <a:off x="11423087" y="6426740"/>
            <a:ext cx="404055" cy="157424"/>
          </a:xfrm>
          <a:prstGeom prst="rect">
            <a:avLst/>
          </a:prstGeom>
        </p:spPr>
      </p:pic>
    </p:spTree>
    <p:extLst>
      <p:ext uri="{BB962C8B-B14F-4D97-AF65-F5344CB8AC3E}">
        <p14:creationId xmlns:p14="http://schemas.microsoft.com/office/powerpoint/2010/main" val="299412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slideLayout" Target="../slideLayouts/slideLayout91.xml"/><Relationship Id="rId50" Type="http://schemas.openxmlformats.org/officeDocument/2006/relationships/slideLayout" Target="../slideLayouts/slideLayout94.xml"/><Relationship Id="rId55" Type="http://schemas.openxmlformats.org/officeDocument/2006/relationships/slideLayout" Target="../slideLayouts/slideLayout99.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slideLayout" Target="../slideLayouts/slideLayout90.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54" Type="http://schemas.openxmlformats.org/officeDocument/2006/relationships/slideLayout" Target="../slideLayouts/slideLayout98.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53" Type="http://schemas.openxmlformats.org/officeDocument/2006/relationships/slideLayout" Target="../slideLayouts/slideLayout97.xml"/><Relationship Id="rId58" Type="http://schemas.openxmlformats.org/officeDocument/2006/relationships/theme" Target="../theme/theme3.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49" Type="http://schemas.openxmlformats.org/officeDocument/2006/relationships/slideLayout" Target="../slideLayouts/slideLayout93.xml"/><Relationship Id="rId57" Type="http://schemas.openxmlformats.org/officeDocument/2006/relationships/slideLayout" Target="../slideLayouts/slideLayout101.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52" Type="http://schemas.openxmlformats.org/officeDocument/2006/relationships/slideLayout" Target="../slideLayouts/slideLayout96.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48" Type="http://schemas.openxmlformats.org/officeDocument/2006/relationships/slideLayout" Target="../slideLayouts/slideLayout92.xml"/><Relationship Id="rId56" Type="http://schemas.openxmlformats.org/officeDocument/2006/relationships/slideLayout" Target="../slideLayouts/slideLayout100.xml"/><Relationship Id="rId8" Type="http://schemas.openxmlformats.org/officeDocument/2006/relationships/slideLayout" Target="../slideLayouts/slideLayout52.xml"/><Relationship Id="rId51" Type="http://schemas.openxmlformats.org/officeDocument/2006/relationships/slideLayout" Target="../slideLayouts/slideLayout95.xml"/><Relationship Id="rId3"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theme" Target="../theme/theme4.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204217"/>
      </p:ext>
    </p:extLst>
  </p:cSld>
  <p:clrMap bg1="lt1" tx1="dk1" bg2="lt2" tx2="dk2" accent1="accent1" accent2="accent2" accent3="accent3" accent4="accent4" accent5="accent5" accent6="accent6" hlink="hlink" folHlink="folHlink"/>
  <p:sldLayoutIdLst>
    <p:sldLayoutId id="2147483661" r:id="rId1"/>
    <p:sldLayoutId id="2147483764" r:id="rId2"/>
    <p:sldLayoutId id="2147483673" r:id="rId3"/>
    <p:sldLayoutId id="2147483765" r:id="rId4"/>
    <p:sldLayoutId id="2147483766" r:id="rId5"/>
    <p:sldLayoutId id="2147483767" r:id="rId6"/>
    <p:sldLayoutId id="2147483666" r:id="rId7"/>
    <p:sldLayoutId id="2147483667" r:id="rId8"/>
    <p:sldLayoutId id="2147483686" r:id="rId9"/>
    <p:sldLayoutId id="2147483675" r:id="rId10"/>
    <p:sldLayoutId id="2147483676" r:id="rId11"/>
    <p:sldLayoutId id="2147483768" r:id="rId12"/>
    <p:sldLayoutId id="2147483677" r:id="rId13"/>
    <p:sldLayoutId id="2147483687" r:id="rId14"/>
    <p:sldLayoutId id="2147483681" r:id="rId15"/>
    <p:sldLayoutId id="2147483683" r:id="rId16"/>
    <p:sldLayoutId id="2147483685" r:id="rId17"/>
    <p:sldLayoutId id="2147483682" r:id="rId18"/>
    <p:sldLayoutId id="2147483680" r:id="rId19"/>
    <p:sldLayoutId id="2147483690" r:id="rId20"/>
    <p:sldLayoutId id="2147483691" r:id="rId21"/>
    <p:sldLayoutId id="2147483707" r:id="rId22"/>
    <p:sldLayoutId id="2147483688" r:id="rId23"/>
    <p:sldLayoutId id="2147483678" r:id="rId24"/>
    <p:sldLayoutId id="2147483679" r:id="rId25"/>
    <p:sldLayoutId id="2147483705" r:id="rId26"/>
    <p:sldLayoutId id="2147483693" r:id="rId27"/>
    <p:sldLayoutId id="2147483710" r:id="rId28"/>
    <p:sldLayoutId id="2147483782" r:id="rId29"/>
    <p:sldLayoutId id="2147483783" r:id="rId30"/>
    <p:sldLayoutId id="2147483784" r:id="rId31"/>
    <p:sldLayoutId id="2147483785" r:id="rId3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B377D-067A-4E13-CF9E-6973B4AB77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C4AC9F-6DCC-FCFE-3108-0EE9EED0C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38486-EAE6-E284-C041-BA09F02F8D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5EE1D-EFA3-4638-81FB-8CD0F7E1215B}" type="datetimeFigureOut">
              <a:rPr lang="en-GB" smtClean="0"/>
              <a:t>08/05/2024</a:t>
            </a:fld>
            <a:endParaRPr lang="en-GB"/>
          </a:p>
        </p:txBody>
      </p:sp>
      <p:sp>
        <p:nvSpPr>
          <p:cNvPr id="5" name="Footer Placeholder 4">
            <a:extLst>
              <a:ext uri="{FF2B5EF4-FFF2-40B4-BE49-F238E27FC236}">
                <a16:creationId xmlns:a16="http://schemas.microsoft.com/office/drawing/2014/main" id="{54AEA2BD-5F38-5D3A-92F4-C02E7661C1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F1B78E-8EF0-6C00-772B-77E609D56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43200-6F32-4316-92B2-3206DBC8D2AB}" type="slidenum">
              <a:rPr lang="en-GB" smtClean="0"/>
              <a:t>‹#›</a:t>
            </a:fld>
            <a:endParaRPr lang="en-GB"/>
          </a:p>
        </p:txBody>
      </p:sp>
    </p:spTree>
    <p:extLst>
      <p:ext uri="{BB962C8B-B14F-4D97-AF65-F5344CB8AC3E}">
        <p14:creationId xmlns:p14="http://schemas.microsoft.com/office/powerpoint/2010/main" val="122649169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84217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 id="2147483824" r:id="rId38"/>
    <p:sldLayoutId id="2147483825" r:id="rId39"/>
    <p:sldLayoutId id="2147483826" r:id="rId40"/>
    <p:sldLayoutId id="2147483827" r:id="rId41"/>
    <p:sldLayoutId id="2147483828" r:id="rId42"/>
    <p:sldLayoutId id="2147483829" r:id="rId43"/>
    <p:sldLayoutId id="2147483830" r:id="rId44"/>
    <p:sldLayoutId id="2147483831" r:id="rId45"/>
    <p:sldLayoutId id="2147483832" r:id="rId46"/>
    <p:sldLayoutId id="2147483833" r:id="rId47"/>
    <p:sldLayoutId id="2147483834" r:id="rId48"/>
    <p:sldLayoutId id="2147483835" r:id="rId49"/>
    <p:sldLayoutId id="2147483836" r:id="rId50"/>
    <p:sldLayoutId id="2147483837" r:id="rId51"/>
    <p:sldLayoutId id="2147483838" r:id="rId52"/>
    <p:sldLayoutId id="2147483839" r:id="rId53"/>
    <p:sldLayoutId id="2147483840" r:id="rId54"/>
    <p:sldLayoutId id="2147483841" r:id="rId55"/>
    <p:sldLayoutId id="2147483842" r:id="rId56"/>
    <p:sldLayoutId id="2147483843" r:id="rId57"/>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00916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data.nationalgrideso.com/" TargetMode="External"/><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hyperlink" Target="https://data.nationalgrideso.com/demand/daily-demand-update" TargetMode="External"/><Relationship Id="rId4" Type="http://schemas.openxmlformats.org/officeDocument/2006/relationships/hyperlink" Target="https://data.nationalgrideso.com/demand/historic-demand-dat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ata.nationalgrideso.com/" TargetMode="External"/><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hyperlink" Target="https://data.nationalgrideso.com/demand/daily-demand-update" TargetMode="External"/><Relationship Id="rId4" Type="http://schemas.openxmlformats.org/officeDocument/2006/relationships/hyperlink" Target="https://data.nationalgrideso.com/demand/historic-demand-dat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hyperlink" Target="https://www.nationalgrideso.com/data-portal/carbon-intensity-balancing-actions#:~:text=The%20carbon%20intensity%20of%20balancing,profile%20with%20balancing%20actions%20applied"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https://www.nationalgrideso.com/data-portal/carbon-intensity-balancing-actions#:~:text=The%20carbon%20intensity%20of%20balancing,profile%20with%20balancing%20actions%20applied"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hyperlink" Target="https://www.nationalgrideso.com/data-portal/carbon-intensity-balancing-actions#:~:text=The%20carbon%20intensity%20of%20balancing,profile%20with%20balancing%20actions%20applied"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ationalgrideso.com/search-data?f%5B0%5D=organization%3A23146&amp;f%5B1%5D=organization%3A48381" TargetMode="Externa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www.nationalgrideso.com/search-data?f%5B0%5D=organization%3A23146&amp;f%5B1%5D=organization%3A48381" TargetMode="External"/><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www.nationalgrideso.com/search-data?f%5B0%5D=organization%3A23146&amp;f%5B1%5D=organization%3A48381" TargetMode="External"/><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mailto:marketreporting@nationalgrideso.com"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nationalgrideso.com/OTF" TargetMode="External"/><Relationship Id="rId5" Type="http://schemas.openxmlformats.org/officeDocument/2006/relationships/hyperlink" Target="mailto:box.NC.customer@nationalgrideso.com" TargetMode="External"/><Relationship Id="rId4" Type="http://schemas.openxmlformats.org/officeDocument/2006/relationships/hyperlink" Target="https://forms.office.com/r/k0AEfKnai3"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mailto:box.OpenData@nationalgrideso.com"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mailto:box.OpenData@nationalgrideso.com"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nationalgrideso.com/what-we-do/electricity-national-control-centre/operational-transparency-forum" TargetMode="External"/><Relationship Id="rId2" Type="http://schemas.openxmlformats.org/officeDocument/2006/relationships/hyperlink" Target="mailto:marketreporting@nationalgrideso.com"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29.xml"/><Relationship Id="rId4" Type="http://schemas.openxmlformats.org/officeDocument/2006/relationships/tags" Target="../tags/tag5.xml"/></Relationships>
</file>

<file path=ppt/slides/_rels/slide27.xml.rels><?xml version="1.0" encoding="UTF-8" standalone="yes"?>
<Relationships xmlns="http://schemas.openxmlformats.org/package/2006/relationships"><Relationship Id="rId2" Type="http://schemas.openxmlformats.org/officeDocument/2006/relationships/hyperlink" Target="mailto:box.NC.Customer@nationalgrideso.com"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hyperlink" Target="mailto:marketreporting@nationalgrideso.com"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mailto:box.NC.customer@nationalgrideso.com"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hyperlink" Target="mailto:box.NC.Customer@nationalgrideso.com" TargetMode="External"/><Relationship Id="rId2" Type="http://schemas.openxmlformats.org/officeDocument/2006/relationships/hyperlink" Target="https://forms.office.com/r/k0AEfKnai3" TargetMode="External"/><Relationship Id="rId1" Type="http://schemas.openxmlformats.org/officeDocument/2006/relationships/slideLayout" Target="../slideLayouts/slideLayout44.xml"/><Relationship Id="rId4" Type="http://schemas.openxmlformats.org/officeDocument/2006/relationships/hyperlink" Target="https://www.nationalgrideso.com/what-we-do/electricity-national-control-centre/operational-transparency-foru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ationalgrideso.com/future-energy/projects/net-zero-market-reform" TargetMode="External"/><Relationship Id="rId2" Type="http://schemas.openxmlformats.org/officeDocument/2006/relationships/notesSlide" Target="../notesSlides/notesSlide4.xml"/><Relationship Id="rId1" Type="http://schemas.openxmlformats.org/officeDocument/2006/relationships/slideLayout" Target="../slideLayouts/slideLayout59.xml"/><Relationship Id="rId5" Type="http://schemas.openxmlformats.org/officeDocument/2006/relationships/hyperlink" Target="https://events.teams.microsoft.com/event/47ec21e7-873b-4b2e-9c90-14c29bb837b0@f98a6a53-25f3-4212-901c-c7787fcd3495" TargetMode="External"/><Relationship Id="rId4" Type="http://schemas.openxmlformats.org/officeDocument/2006/relationships/hyperlink" Target="mailto:box.Market.Strategy@nationalgrideso.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ationalgrideso.com/what-we-do/how-we-operate/information-request-statement-consultation" TargetMode="External"/><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hyperlink" Target="mailto:transmissionconnections@nationalgrideso.com" TargetMode="External"/><Relationship Id="rId2" Type="http://schemas.openxmlformats.org/officeDocument/2006/relationships/hyperlink" Target="mailto:TNUoS.queries@nationalgrideso.com" TargetMode="External"/><Relationship Id="rId1" Type="http://schemas.openxmlformats.org/officeDocument/2006/relationships/slideLayout" Target="../slideLayouts/slideLayout59.xml"/><Relationship Id="rId5" Type="http://schemas.openxmlformats.org/officeDocument/2006/relationships/hyperlink" Target="mailto:settlement.queries@nationalgrideso.com" TargetMode="External"/><Relationship Id="rId4" Type="http://schemas.openxmlformats.org/officeDocument/2006/relationships/hyperlink" Target="mailto:bsuos.queries@nationalgrideso.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vents.teams.microsoft.com/event/67a0138a-bf33-44be-b7a1-1a498279106d@f98a6a53-25f3-4212-901c-c7787fcd3495" TargetMode="External"/><Relationship Id="rId2" Type="http://schemas.openxmlformats.org/officeDocument/2006/relationships/hyperlink" Target="https://www.nationalgrideso.com/industry-information/balancing-costs" TargetMode="External"/><Relationship Id="rId1" Type="http://schemas.openxmlformats.org/officeDocument/2006/relationships/slideLayout" Target="../slideLayouts/slideLayout10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com/v3/__https:/subscribers.nationalgrid.co.uk/t/d-l-ealiik-tktkyklddl-t/__;!!B3hxM_NYsQ!yTNb78XFwa_KUsIcCfsySGJnSWIAfRejxOiIVpiSNwyB4-ugzhaZl3SLJ8hWkvh00LsZ5Ag8TJoYd26Uadu3_ZazhbSWwaFOaBqtLjvu$"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mailto:David.halford@nationalgrideso.com" TargetMode="External"/><Relationship Id="rId4" Type="http://schemas.openxmlformats.org/officeDocument/2006/relationships/hyperlink" Target="mailto:grid.code@nationalgrideso.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eventbrite.co.uk/e/balancing-programme-in-person-industry-event-tickets-876713673197?aff=oddtdtcreator" TargetMode="External"/><Relationship Id="rId3" Type="http://schemas.openxmlformats.org/officeDocument/2006/relationships/hyperlink" Target="https://www.nationalgrideso.com/industry-information/codes/security-and-quality-supply-standards/frequency-risk-control-report" TargetMode="External"/><Relationship Id="rId7" Type="http://schemas.openxmlformats.org/officeDocument/2006/relationships/hyperlink" Target="https://events.teams.microsoft.com/event/47ec21e7-873b-4b2e-9c90-14c29bb837b0@f98a6a53-25f3-4212-901c-c7787fcd3495" TargetMode="External"/><Relationship Id="rId2" Type="http://schemas.openxmlformats.org/officeDocument/2006/relationships/notesSlide" Target="../notesSlides/notesSlide7.xml"/><Relationship Id="rId1" Type="http://schemas.openxmlformats.org/officeDocument/2006/relationships/slideLayout" Target="../slideLayouts/slideLayout109.xml"/><Relationship Id="rId6" Type="http://schemas.openxmlformats.org/officeDocument/2006/relationships/hyperlink" Target="https://events.teams.microsoft.com/event/67a0138a-bf33-44be-b7a1-1a498279106d@f98a6a53-25f3-4212-901c-c7787fcd3495" TargetMode="External"/><Relationship Id="rId5" Type="http://schemas.openxmlformats.org/officeDocument/2006/relationships/hyperlink" Target="https://www.eventbrite.co.uk/e/eso-spring-markets-forum-may-2024-tickets-877340808977?aff=ebdsshcopyurl&amp;utm-campaign=social&amp;utm-content=attendeeshare&amp;utm-medium=discovery&amp;utm-term=organizer-profile&amp;utm-share-source=organizer-profile" TargetMode="External"/><Relationship Id="rId4" Type="http://schemas.openxmlformats.org/officeDocument/2006/relationships/hyperlink" Target="https://www.nationalgrideso.com/what-we-do/how-we-operate/information-request-statement-consult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4">
            <a:extLst>
              <a:ext uri="{FF2B5EF4-FFF2-40B4-BE49-F238E27FC236}">
                <a16:creationId xmlns:a16="http://schemas.microsoft.com/office/drawing/2014/main" id="{394787F6-A732-3944-8982-0414A0ED0657}"/>
              </a:ext>
            </a:extLst>
          </p:cNvPr>
          <p:cNvPicPr>
            <a:picLocks noChangeAspect="1"/>
          </p:cNvPicPr>
          <p:nvPr/>
        </p:nvPicPr>
        <p:blipFill>
          <a:blip r:embed="rId3"/>
          <a:srcRect/>
          <a:stretch/>
        </p:blipFill>
        <p:spPr>
          <a:xfrm>
            <a:off x="-449" y="0"/>
            <a:ext cx="12192000" cy="6858000"/>
          </a:xfrm>
          <a:prstGeom prst="rect">
            <a:avLst/>
          </a:prstGeom>
        </p:spPr>
      </p:pic>
      <p:pic>
        <p:nvPicPr>
          <p:cNvPr id="4" name="Picture 3">
            <a:extLst>
              <a:ext uri="{FF2B5EF4-FFF2-40B4-BE49-F238E27FC236}">
                <a16:creationId xmlns:a16="http://schemas.microsoft.com/office/drawing/2014/main" id="{F8CA80FE-9235-E152-B270-0C7507C0C435}"/>
              </a:ext>
            </a:extLst>
          </p:cNvPr>
          <p:cNvPicPr>
            <a:picLocks noChangeAspect="1"/>
          </p:cNvPicPr>
          <p:nvPr/>
        </p:nvPicPr>
        <p:blipFill>
          <a:blip r:embed="rId4"/>
          <a:stretch>
            <a:fillRect/>
          </a:stretch>
        </p:blipFill>
        <p:spPr>
          <a:xfrm>
            <a:off x="-18960" y="5384304"/>
            <a:ext cx="12210960" cy="1318732"/>
          </a:xfrm>
          <a:prstGeom prst="rect">
            <a:avLst/>
          </a:prstGeom>
        </p:spPr>
      </p:pic>
      <p:pic>
        <p:nvPicPr>
          <p:cNvPr id="8" name="Picture 7">
            <a:extLst>
              <a:ext uri="{FF2B5EF4-FFF2-40B4-BE49-F238E27FC236}">
                <a16:creationId xmlns:a16="http://schemas.microsoft.com/office/drawing/2014/main" id="{73D4386A-A2A5-2B25-28B6-55281785E01B}"/>
              </a:ext>
            </a:extLst>
          </p:cNvPr>
          <p:cNvPicPr>
            <a:picLocks noChangeAspect="1"/>
          </p:cNvPicPr>
          <p:nvPr/>
        </p:nvPicPr>
        <p:blipFill>
          <a:blip r:embed="rId5"/>
          <a:stretch>
            <a:fillRect/>
          </a:stretch>
        </p:blipFill>
        <p:spPr>
          <a:xfrm>
            <a:off x="-18961" y="6197486"/>
            <a:ext cx="12244931" cy="660514"/>
          </a:xfrm>
          <a:prstGeom prst="rect">
            <a:avLst/>
          </a:prstGeom>
        </p:spPr>
      </p:pic>
      <p:pic>
        <p:nvPicPr>
          <p:cNvPr id="9" name="Picture 8">
            <a:extLst>
              <a:ext uri="{FF2B5EF4-FFF2-40B4-BE49-F238E27FC236}">
                <a16:creationId xmlns:a16="http://schemas.microsoft.com/office/drawing/2014/main" id="{CC87ED6C-6362-156B-D341-6103E437A870}"/>
              </a:ext>
            </a:extLst>
          </p:cNvPr>
          <p:cNvPicPr>
            <a:picLocks noChangeAspect="1"/>
          </p:cNvPicPr>
          <p:nvPr/>
        </p:nvPicPr>
        <p:blipFill>
          <a:blip r:embed="rId6"/>
          <a:srcRect/>
          <a:stretch/>
        </p:blipFill>
        <p:spPr>
          <a:xfrm>
            <a:off x="11423087" y="6426740"/>
            <a:ext cx="404054" cy="157424"/>
          </a:xfrm>
          <a:prstGeom prst="rect">
            <a:avLst/>
          </a:prstGeom>
        </p:spPr>
      </p:pic>
      <p:sp>
        <p:nvSpPr>
          <p:cNvPr id="5" name="Picture Placeholder 4">
            <a:extLst>
              <a:ext uri="{FF2B5EF4-FFF2-40B4-BE49-F238E27FC236}">
                <a16:creationId xmlns:a16="http://schemas.microsoft.com/office/drawing/2014/main" id="{2CB531DE-EB30-3739-15B5-89595294D30F}"/>
              </a:ext>
            </a:extLst>
          </p:cNvPr>
          <p:cNvSpPr>
            <a:spLocks noGrp="1"/>
          </p:cNvSpPr>
          <p:nvPr>
            <p:ph type="pic" sz="quarter" idx="11"/>
          </p:nvPr>
        </p:nvSpPr>
        <p:spPr/>
      </p:sp>
      <p:sp>
        <p:nvSpPr>
          <p:cNvPr id="7" name="Text Placeholder 1">
            <a:extLst>
              <a:ext uri="{FF2B5EF4-FFF2-40B4-BE49-F238E27FC236}">
                <a16:creationId xmlns:a16="http://schemas.microsoft.com/office/drawing/2014/main" id="{CC2D2A64-5D2C-4E59-AB20-4189D4976AB7}"/>
              </a:ext>
            </a:extLst>
          </p:cNvPr>
          <p:cNvSpPr>
            <a:spLocks noGrp="1"/>
          </p:cNvSpPr>
          <p:nvPr>
            <p:ph type="body" sz="quarter" idx="10"/>
          </p:nvPr>
        </p:nvSpPr>
        <p:spPr>
          <a:xfrm>
            <a:off x="25971" y="5174790"/>
            <a:ext cx="5833403" cy="2503899"/>
          </a:xfrm>
        </p:spPr>
        <p:txBody>
          <a:bodyPr/>
          <a:lstStyle/>
          <a:p>
            <a:r>
              <a:rPr lang="en-US"/>
              <a:t>ESO Operational Transparency Forum</a:t>
            </a:r>
          </a:p>
        </p:txBody>
      </p:sp>
      <p:sp>
        <p:nvSpPr>
          <p:cNvPr id="10" name="Text Placeholder 1">
            <a:extLst>
              <a:ext uri="{FF2B5EF4-FFF2-40B4-BE49-F238E27FC236}">
                <a16:creationId xmlns:a16="http://schemas.microsoft.com/office/drawing/2014/main" id="{6EE150D5-2131-499F-BB54-D86F0DC25EEF}"/>
              </a:ext>
            </a:extLst>
          </p:cNvPr>
          <p:cNvSpPr txBox="1">
            <a:spLocks/>
          </p:cNvSpPr>
          <p:nvPr/>
        </p:nvSpPr>
        <p:spPr>
          <a:xfrm>
            <a:off x="25972" y="5652368"/>
            <a:ext cx="5833403" cy="580629"/>
          </a:xfrm>
          <a:prstGeom prst="rect">
            <a:avLst/>
          </a:prstGeom>
        </p:spPr>
        <p:txBody>
          <a:bodyPr lIns="91440" tIns="45720" rIns="91440" bIns="45720" anchor="t"/>
          <a:lstStyle>
            <a:lvl1pPr marL="0" indent="0" algn="l" defTabSz="914377" rtl="0" eaLnBrk="1" latinLnBrk="0" hangingPunct="1">
              <a:lnSpc>
                <a:spcPct val="90000"/>
              </a:lnSpc>
              <a:spcBef>
                <a:spcPts val="1000"/>
              </a:spcBef>
              <a:buFont typeface="Arial" panose="020B0604020202020204" pitchFamily="34" charset="0"/>
              <a:buNone/>
              <a:defRPr sz="2500" b="0" i="0" kern="1200">
                <a:solidFill>
                  <a:schemeClr val="bg1"/>
                </a:solidFill>
                <a:latin typeface="HelveticaNeueLT Pro 65 Md" panose="020B0604020202020204" pitchFamily="34" charset="77"/>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HelveticaNeueLT Pro 65 Md"/>
              </a:rPr>
              <a:t>8 May 2024</a:t>
            </a:r>
          </a:p>
        </p:txBody>
      </p:sp>
      <p:sp>
        <p:nvSpPr>
          <p:cNvPr id="12" name="Text Placeholder 3">
            <a:extLst>
              <a:ext uri="{FF2B5EF4-FFF2-40B4-BE49-F238E27FC236}">
                <a16:creationId xmlns:a16="http://schemas.microsoft.com/office/drawing/2014/main" id="{A4D2DE2C-762F-4631-8CF6-7D87745CD4E7}"/>
              </a:ext>
            </a:extLst>
          </p:cNvPr>
          <p:cNvSpPr txBox="1">
            <a:spLocks/>
          </p:cNvSpPr>
          <p:nvPr/>
        </p:nvSpPr>
        <p:spPr>
          <a:xfrm>
            <a:off x="6631620" y="2422536"/>
            <a:ext cx="5294218" cy="16326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a:ln w="3175">
                  <a:noFill/>
                </a:ln>
                <a:solidFill>
                  <a:schemeClr val="bg1"/>
                </a:solidFill>
                <a:latin typeface="Helvetica Neue Light"/>
                <a:ea typeface="Helvetica Neue Light" panose="02000403000000020004" pitchFamily="2" charset="0"/>
              </a:rPr>
              <a:t>You have been joined in listen only mode with your camera turned off</a:t>
            </a:r>
          </a:p>
          <a:p>
            <a:pPr marL="0" indent="0">
              <a:buFont typeface="Arial" panose="020B0604020202020204" pitchFamily="34" charset="0"/>
              <a:buNone/>
            </a:pPr>
            <a:r>
              <a:rPr lang="en-GB" sz="1800">
                <a:ln w="3175">
                  <a:noFill/>
                </a:ln>
                <a:solidFill>
                  <a:schemeClr val="bg1"/>
                </a:solidFill>
                <a:latin typeface="Helvetica Neue Light"/>
                <a:ea typeface="Helvetica Neue Light" panose="02000403000000020004" pitchFamily="2" charset="0"/>
              </a:rPr>
              <a:t>Live captioning is available in Microsoft Teams</a:t>
            </a:r>
          </a:p>
          <a:p>
            <a:pPr marL="285750" indent="-285750" defTabSz="914341">
              <a:spcBef>
                <a:spcPct val="20000"/>
              </a:spcBef>
              <a:buFont typeface="Arial" panose="020B0604020202020204" pitchFamily="34" charset="0"/>
              <a:buChar char="•"/>
            </a:pPr>
            <a:r>
              <a:rPr lang="en-GB" sz="1800">
                <a:ln w="3175">
                  <a:noFill/>
                </a:ln>
                <a:solidFill>
                  <a:schemeClr val="bg1"/>
                </a:solidFill>
                <a:latin typeface="Helvetica Neue Light"/>
              </a:rPr>
              <a:t>Click on the 3 dots icon / ‘More’</a:t>
            </a:r>
          </a:p>
          <a:p>
            <a:pPr marL="285750" indent="-285750" defTabSz="914341">
              <a:spcBef>
                <a:spcPct val="20000"/>
              </a:spcBef>
              <a:buFont typeface="Arial" panose="020B0604020202020204" pitchFamily="34" charset="0"/>
              <a:buChar char="•"/>
            </a:pPr>
            <a:r>
              <a:rPr lang="en-GB" sz="1800">
                <a:ln w="3175">
                  <a:noFill/>
                </a:ln>
                <a:solidFill>
                  <a:schemeClr val="bg1"/>
                </a:solidFill>
                <a:latin typeface="Helvetica Neue Light"/>
              </a:rPr>
              <a:t>Click ‘Turn on live captions’</a:t>
            </a:r>
            <a:endParaRPr lang="en-GB" sz="1800">
              <a:ln w="3175">
                <a:noFill/>
              </a:ln>
              <a:solidFill>
                <a:schemeClr val="bg1"/>
              </a:solidFill>
              <a:latin typeface="Helvetica Neue Light"/>
              <a:ea typeface="Helvetica Neue Light" panose="02000403000000020004" pitchFamily="2" charset="0"/>
            </a:endParaRPr>
          </a:p>
        </p:txBody>
      </p:sp>
      <p:sp>
        <p:nvSpPr>
          <p:cNvPr id="2" name="TextBox 1">
            <a:extLst>
              <a:ext uri="{FF2B5EF4-FFF2-40B4-BE49-F238E27FC236}">
                <a16:creationId xmlns:a16="http://schemas.microsoft.com/office/drawing/2014/main" id="{48439987-6A8B-D81B-176A-A730E1520447}"/>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D43900"/>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2704666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97523" y="451696"/>
            <a:ext cx="7900753" cy="637747"/>
          </a:xfrm>
        </p:spPr>
        <p:txBody>
          <a:bodyPr/>
          <a:lstStyle/>
          <a:p>
            <a:r>
              <a:rPr lang="en-GB"/>
              <a:t>Demand | Last week demand out-turn</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sp>
        <p:nvSpPr>
          <p:cNvPr id="5" name="TextBox 4">
            <a:extLst>
              <a:ext uri="{FF2B5EF4-FFF2-40B4-BE49-F238E27FC236}">
                <a16:creationId xmlns:a16="http://schemas.microsoft.com/office/drawing/2014/main" id="{D58DDD62-4E21-48EE-A1E8-F4537C490F6F}"/>
              </a:ext>
            </a:extLst>
          </p:cNvPr>
          <p:cNvSpPr txBox="1"/>
          <p:nvPr/>
        </p:nvSpPr>
        <p:spPr>
          <a:xfrm>
            <a:off x="438951" y="4618998"/>
            <a:ext cx="6840000" cy="1954381"/>
          </a:xfrm>
          <a:prstGeom prst="rect">
            <a:avLst/>
          </a:prstGeom>
        </p:spPr>
        <p:txBody>
          <a:bodyPr wrap="square" lIns="91440" tIns="45720" rIns="91440" bIns="45720" rtlCol="0" anchor="t">
            <a:spAutoFit/>
          </a:bodyPr>
          <a:lstStyle/>
          <a:p>
            <a:pPr defTabSz="914341">
              <a:spcBef>
                <a:spcPct val="20000"/>
              </a:spcBef>
              <a:buClr>
                <a:schemeClr val="bg1"/>
              </a:buClr>
            </a:pPr>
            <a:r>
              <a:rPr lang="en-GB" sz="1100" b="1">
                <a:solidFill>
                  <a:schemeClr val="tx1">
                    <a:lumMod val="50000"/>
                    <a:lumOff val="50000"/>
                  </a:schemeClr>
                </a:solidFill>
                <a:latin typeface="HelveticaNeueLT Pro 95 Blk"/>
              </a:rPr>
              <a:t>The black line (National Demand ND) is the measure of portion of total GB customer demand that is supplied by the transmission network.</a:t>
            </a:r>
          </a:p>
          <a:p>
            <a:pPr defTabSz="914341">
              <a:spcBef>
                <a:spcPct val="20000"/>
              </a:spcBef>
              <a:buClr>
                <a:schemeClr val="bg1"/>
              </a:buClr>
            </a:pPr>
            <a:r>
              <a:rPr lang="en-GB" sz="1100" b="1">
                <a:solidFill>
                  <a:schemeClr val="tx1">
                    <a:lumMod val="50000"/>
                    <a:lumOff val="50000"/>
                  </a:schemeClr>
                </a:solidFill>
                <a:latin typeface="HelveticaNeueLT Pro 95 Blk"/>
              </a:rPr>
              <a:t>ND values </a:t>
            </a:r>
            <a:r>
              <a:rPr lang="en-GB" sz="1100" b="1" u="sng">
                <a:solidFill>
                  <a:schemeClr val="tx1">
                    <a:lumMod val="50000"/>
                    <a:lumOff val="50000"/>
                  </a:schemeClr>
                </a:solidFill>
                <a:latin typeface="HelveticaNeueLT Pro 95 Blk"/>
              </a:rPr>
              <a:t>do not include</a:t>
            </a:r>
            <a:r>
              <a:rPr lang="en-GB" sz="1100" b="1">
                <a:solidFill>
                  <a:schemeClr val="tx1">
                    <a:lumMod val="50000"/>
                    <a:lumOff val="50000"/>
                  </a:schemeClr>
                </a:solidFill>
                <a:latin typeface="HelveticaNeueLT Pro 95 Blk"/>
              </a:rPr>
              <a:t> export on interconnectors or pumping or station load</a:t>
            </a:r>
          </a:p>
          <a:p>
            <a:pPr defTabSz="914341">
              <a:spcBef>
                <a:spcPct val="20000"/>
              </a:spcBef>
              <a:buClr>
                <a:schemeClr val="bg1"/>
              </a:buClr>
            </a:pPr>
            <a:endParaRPr lang="en-GB" sz="1100" b="1">
              <a:solidFill>
                <a:schemeClr val="tx1">
                  <a:lumMod val="50000"/>
                  <a:lumOff val="50000"/>
                </a:schemeClr>
              </a:solidFill>
              <a:latin typeface="HelveticaNeueLT Pro 95 Blk"/>
            </a:endParaRPr>
          </a:p>
          <a:p>
            <a:pPr defTabSz="914341">
              <a:spcBef>
                <a:spcPct val="20000"/>
              </a:spcBef>
              <a:buClr>
                <a:schemeClr val="bg1"/>
              </a:buClr>
            </a:pPr>
            <a:r>
              <a:rPr lang="en-GB" sz="1100" b="1">
                <a:solidFill>
                  <a:schemeClr val="tx1">
                    <a:lumMod val="50000"/>
                    <a:lumOff val="50000"/>
                  </a:schemeClr>
                </a:solidFill>
                <a:latin typeface="HelveticaNeueLT Pro 95 Blk"/>
              </a:rPr>
              <a:t>Blue line serves as a proxy for total GB customer demand. It includes demand supplied by the distributed wind and solar sources, but it </a:t>
            </a:r>
            <a:r>
              <a:rPr lang="en-GB" sz="1100" b="1" u="sng">
                <a:solidFill>
                  <a:schemeClr val="tx1">
                    <a:lumMod val="50000"/>
                    <a:lumOff val="50000"/>
                  </a:schemeClr>
                </a:solidFill>
                <a:latin typeface="HelveticaNeueLT Pro 95 Blk"/>
              </a:rPr>
              <a:t>does not include</a:t>
            </a:r>
            <a:r>
              <a:rPr lang="en-GB" sz="1100" b="1">
                <a:solidFill>
                  <a:schemeClr val="tx1">
                    <a:lumMod val="50000"/>
                    <a:lumOff val="50000"/>
                  </a:schemeClr>
                </a:solidFill>
                <a:latin typeface="HelveticaNeueLT Pro 95 Blk"/>
              </a:rPr>
              <a:t> demand supplied by non-weather driven sources at the distributed network for which ESO has no real time data.</a:t>
            </a:r>
          </a:p>
          <a:p>
            <a:pPr defTabSz="914341">
              <a:spcBef>
                <a:spcPct val="20000"/>
              </a:spcBef>
              <a:buClr>
                <a:schemeClr val="bg1"/>
              </a:buClr>
            </a:pPr>
            <a:endParaRPr lang="en-GB" sz="1100" b="1">
              <a:solidFill>
                <a:schemeClr val="tx1">
                  <a:lumMod val="50000"/>
                  <a:lumOff val="50000"/>
                </a:schemeClr>
              </a:solidFill>
              <a:latin typeface="HelveticaNeueLT Pro 95 Blk"/>
            </a:endParaRPr>
          </a:p>
          <a:p>
            <a:pPr defTabSz="914341">
              <a:spcBef>
                <a:spcPct val="20000"/>
              </a:spcBef>
              <a:buClr>
                <a:schemeClr val="bg1"/>
              </a:buClr>
            </a:pPr>
            <a:r>
              <a:rPr lang="en-GB" sz="1100" b="1">
                <a:solidFill>
                  <a:schemeClr val="tx1">
                    <a:lumMod val="50000"/>
                    <a:lumOff val="50000"/>
                  </a:schemeClr>
                </a:solidFill>
                <a:latin typeface="HelveticaNeueLT Pro 95 Blk"/>
              </a:rPr>
              <a:t>Historic out-turn data can be found on the </a:t>
            </a:r>
            <a:r>
              <a:rPr lang="en-GB" sz="1100" b="1">
                <a:solidFill>
                  <a:schemeClr val="tx1">
                    <a:lumMod val="50000"/>
                    <a:lumOff val="50000"/>
                  </a:schemeClr>
                </a:solidFill>
                <a:latin typeface="HelveticaNeueLT Pro 95 Blk"/>
                <a:hlinkClick r:id="rId3">
                  <a:extLst>
                    <a:ext uri="{A12FA001-AC4F-418D-AE19-62706E023703}">
                      <ahyp:hlinkClr xmlns:ahyp="http://schemas.microsoft.com/office/drawing/2018/hyperlinkcolor" val="tx"/>
                    </a:ext>
                  </a:extLst>
                </a:hlinkClick>
              </a:rPr>
              <a:t>ESO Data Portal</a:t>
            </a:r>
            <a:r>
              <a:rPr lang="en-GB" sz="1100" b="1">
                <a:solidFill>
                  <a:schemeClr val="tx1">
                    <a:lumMod val="50000"/>
                    <a:lumOff val="50000"/>
                  </a:schemeClr>
                </a:solidFill>
                <a:latin typeface="HelveticaNeueLT Pro 95 Blk"/>
              </a:rPr>
              <a:t> in the following data sets: </a:t>
            </a:r>
            <a:r>
              <a:rPr lang="en-GB" sz="1100" b="1">
                <a:solidFill>
                  <a:schemeClr val="tx1">
                    <a:lumMod val="50000"/>
                    <a:lumOff val="50000"/>
                  </a:schemeClr>
                </a:solidFill>
                <a:latin typeface="HelveticaNeueLT Pro 95 Blk"/>
                <a:hlinkClick r:id="rId4">
                  <a:extLst>
                    <a:ext uri="{A12FA001-AC4F-418D-AE19-62706E023703}">
                      <ahyp:hlinkClr xmlns:ahyp="http://schemas.microsoft.com/office/drawing/2018/hyperlinkcolor" val="tx"/>
                    </a:ext>
                  </a:extLst>
                </a:hlinkClick>
              </a:rPr>
              <a:t>Historic Demand Data</a:t>
            </a:r>
            <a:r>
              <a:rPr lang="en-GB" sz="1100" b="1">
                <a:solidFill>
                  <a:schemeClr val="tx1">
                    <a:lumMod val="50000"/>
                    <a:lumOff val="50000"/>
                  </a:schemeClr>
                </a:solidFill>
                <a:latin typeface="HelveticaNeueLT Pro 95 Blk"/>
              </a:rPr>
              <a:t> &amp; </a:t>
            </a:r>
            <a:r>
              <a:rPr lang="en-GB" sz="1100" b="1">
                <a:solidFill>
                  <a:schemeClr val="tx1">
                    <a:lumMod val="50000"/>
                    <a:lumOff val="50000"/>
                  </a:schemeClr>
                </a:solidFill>
                <a:latin typeface="HelveticaNeueLT Pro 95 Blk"/>
                <a:hlinkClick r:id="rId5">
                  <a:extLst>
                    <a:ext uri="{A12FA001-AC4F-418D-AE19-62706E023703}">
                      <ahyp:hlinkClr xmlns:ahyp="http://schemas.microsoft.com/office/drawing/2018/hyperlinkcolor" val="tx"/>
                    </a:ext>
                  </a:extLst>
                </a:hlinkClick>
              </a:rPr>
              <a:t>Demand Data Update</a:t>
            </a:r>
            <a:r>
              <a:rPr lang="en-GB" sz="1100" b="1">
                <a:solidFill>
                  <a:schemeClr val="tx1">
                    <a:lumMod val="50000"/>
                    <a:lumOff val="50000"/>
                  </a:schemeClr>
                </a:solidFill>
                <a:latin typeface="HelveticaNeueLT Pro 95 Blk"/>
              </a:rPr>
              <a:t> </a:t>
            </a:r>
          </a:p>
        </p:txBody>
      </p:sp>
      <p:sp>
        <p:nvSpPr>
          <p:cNvPr id="2" name="TextBox 1">
            <a:extLst>
              <a:ext uri="{FF2B5EF4-FFF2-40B4-BE49-F238E27FC236}">
                <a16:creationId xmlns:a16="http://schemas.microsoft.com/office/drawing/2014/main" id="{C29F712B-584C-30D4-1EE4-42B13FEEEE81}"/>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pic>
        <p:nvPicPr>
          <p:cNvPr id="11" name="Picture 10">
            <a:extLst>
              <a:ext uri="{FF2B5EF4-FFF2-40B4-BE49-F238E27FC236}">
                <a16:creationId xmlns:a16="http://schemas.microsoft.com/office/drawing/2014/main" id="{85C8BE89-309A-4668-A97A-4AC7052D834F}"/>
              </a:ext>
            </a:extLst>
          </p:cNvPr>
          <p:cNvPicPr>
            <a:picLocks noChangeAspect="1"/>
          </p:cNvPicPr>
          <p:nvPr/>
        </p:nvPicPr>
        <p:blipFill>
          <a:blip r:embed="rId6"/>
          <a:srcRect/>
          <a:stretch/>
        </p:blipFill>
        <p:spPr>
          <a:xfrm>
            <a:off x="7713606" y="3254324"/>
            <a:ext cx="4074011" cy="2729347"/>
          </a:xfrm>
          <a:prstGeom prst="rect">
            <a:avLst/>
          </a:prstGeom>
        </p:spPr>
      </p:pic>
      <p:pic>
        <p:nvPicPr>
          <p:cNvPr id="4" name="Picture 3" descr="A graph with yellow and blue lines&#10;&#10;Description automatically generated">
            <a:extLst>
              <a:ext uri="{FF2B5EF4-FFF2-40B4-BE49-F238E27FC236}">
                <a16:creationId xmlns:a16="http://schemas.microsoft.com/office/drawing/2014/main" id="{AED7CBEE-951B-4D67-8990-3D23A315091F}"/>
              </a:ext>
            </a:extLst>
          </p:cNvPr>
          <p:cNvPicPr>
            <a:picLocks noChangeAspect="1"/>
          </p:cNvPicPr>
          <p:nvPr/>
        </p:nvPicPr>
        <p:blipFill>
          <a:blip r:embed="rId7"/>
          <a:stretch>
            <a:fillRect/>
          </a:stretch>
        </p:blipFill>
        <p:spPr>
          <a:xfrm>
            <a:off x="497523" y="1089443"/>
            <a:ext cx="7199391" cy="3599695"/>
          </a:xfrm>
          <a:prstGeom prst="rect">
            <a:avLst/>
          </a:prstGeom>
        </p:spPr>
      </p:pic>
    </p:spTree>
    <p:extLst>
      <p:ext uri="{BB962C8B-B14F-4D97-AF65-F5344CB8AC3E}">
        <p14:creationId xmlns:p14="http://schemas.microsoft.com/office/powerpoint/2010/main" val="262434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97523" y="451695"/>
            <a:ext cx="7900753" cy="637747"/>
          </a:xfrm>
        </p:spPr>
        <p:txBody>
          <a:bodyPr/>
          <a:lstStyle/>
          <a:p>
            <a:r>
              <a:rPr lang="en-GB"/>
              <a:t>Demand | Week Ahead</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sp>
        <p:nvSpPr>
          <p:cNvPr id="5" name="TextBox 4">
            <a:extLst>
              <a:ext uri="{FF2B5EF4-FFF2-40B4-BE49-F238E27FC236}">
                <a16:creationId xmlns:a16="http://schemas.microsoft.com/office/drawing/2014/main" id="{9C55A9AB-7F4C-4195-9C3C-18AE196EAF18}"/>
              </a:ext>
            </a:extLst>
          </p:cNvPr>
          <p:cNvSpPr txBox="1"/>
          <p:nvPr/>
        </p:nvSpPr>
        <p:spPr>
          <a:xfrm>
            <a:off x="431370" y="4623009"/>
            <a:ext cx="6840000" cy="1954381"/>
          </a:xfrm>
          <a:prstGeom prst="rect">
            <a:avLst/>
          </a:prstGeom>
        </p:spPr>
        <p:txBody>
          <a:bodyPr wrap="square" lIns="91440" tIns="45720" rIns="91440" bIns="45720" rtlCol="0" anchor="t">
            <a:spAutoFit/>
          </a:bodyPr>
          <a:lstStyle/>
          <a:p>
            <a:pPr defTabSz="914341">
              <a:spcBef>
                <a:spcPct val="20000"/>
              </a:spcBef>
              <a:buClr>
                <a:schemeClr val="bg1"/>
              </a:buClr>
            </a:pPr>
            <a:r>
              <a:rPr lang="en-GB" sz="1100" b="1">
                <a:solidFill>
                  <a:schemeClr val="tx1">
                    <a:lumMod val="50000"/>
                    <a:lumOff val="50000"/>
                  </a:schemeClr>
                </a:solidFill>
                <a:latin typeface="HelveticaNeueLT Pro 95 Blk"/>
              </a:rPr>
              <a:t>The black line (National Demand ND) is the measure of portion of total GB customer demand that is supplied by the transmission network.</a:t>
            </a:r>
          </a:p>
          <a:p>
            <a:pPr defTabSz="914341">
              <a:spcBef>
                <a:spcPct val="20000"/>
              </a:spcBef>
              <a:buClr>
                <a:schemeClr val="bg1"/>
              </a:buClr>
            </a:pPr>
            <a:r>
              <a:rPr lang="en-GB" sz="1100" b="1">
                <a:solidFill>
                  <a:schemeClr val="tx1">
                    <a:lumMod val="50000"/>
                    <a:lumOff val="50000"/>
                  </a:schemeClr>
                </a:solidFill>
                <a:latin typeface="HelveticaNeueLT Pro 95 Blk"/>
              </a:rPr>
              <a:t>ND values </a:t>
            </a:r>
            <a:r>
              <a:rPr lang="en-GB" sz="1100" b="1" u="sng">
                <a:solidFill>
                  <a:schemeClr val="tx1">
                    <a:lumMod val="50000"/>
                    <a:lumOff val="50000"/>
                  </a:schemeClr>
                </a:solidFill>
                <a:latin typeface="HelveticaNeueLT Pro 95 Blk"/>
              </a:rPr>
              <a:t>do not include</a:t>
            </a:r>
            <a:r>
              <a:rPr lang="en-GB" sz="1100" b="1">
                <a:solidFill>
                  <a:schemeClr val="tx1">
                    <a:lumMod val="50000"/>
                    <a:lumOff val="50000"/>
                  </a:schemeClr>
                </a:solidFill>
                <a:latin typeface="HelveticaNeueLT Pro 95 Blk"/>
              </a:rPr>
              <a:t> export on interconnectors or pumping or station load</a:t>
            </a:r>
          </a:p>
          <a:p>
            <a:pPr defTabSz="914341">
              <a:spcBef>
                <a:spcPct val="20000"/>
              </a:spcBef>
              <a:buClr>
                <a:schemeClr val="bg1"/>
              </a:buClr>
            </a:pPr>
            <a:endParaRPr lang="en-GB" sz="1100" b="1">
              <a:solidFill>
                <a:schemeClr val="tx1">
                  <a:lumMod val="50000"/>
                  <a:lumOff val="50000"/>
                </a:schemeClr>
              </a:solidFill>
              <a:latin typeface="HelveticaNeueLT Pro 95 Blk"/>
            </a:endParaRPr>
          </a:p>
          <a:p>
            <a:pPr defTabSz="914341">
              <a:spcBef>
                <a:spcPct val="20000"/>
              </a:spcBef>
              <a:buClr>
                <a:schemeClr val="bg1"/>
              </a:buClr>
            </a:pPr>
            <a:r>
              <a:rPr lang="en-GB" sz="1100" b="1">
                <a:solidFill>
                  <a:schemeClr val="tx1">
                    <a:lumMod val="50000"/>
                    <a:lumOff val="50000"/>
                  </a:schemeClr>
                </a:solidFill>
                <a:latin typeface="HelveticaNeueLT Pro 95 Blk"/>
              </a:rPr>
              <a:t>Blue line serves as a proxy for total GB customer demand. It includes demand supplied by the distributed wind and solar sources, but it </a:t>
            </a:r>
            <a:r>
              <a:rPr lang="en-GB" sz="1100" b="1" u="sng">
                <a:solidFill>
                  <a:schemeClr val="tx1">
                    <a:lumMod val="50000"/>
                    <a:lumOff val="50000"/>
                  </a:schemeClr>
                </a:solidFill>
                <a:latin typeface="HelveticaNeueLT Pro 95 Blk"/>
              </a:rPr>
              <a:t>does not include</a:t>
            </a:r>
            <a:r>
              <a:rPr lang="en-GB" sz="1100" b="1">
                <a:solidFill>
                  <a:schemeClr val="tx1">
                    <a:lumMod val="50000"/>
                    <a:lumOff val="50000"/>
                  </a:schemeClr>
                </a:solidFill>
                <a:latin typeface="HelveticaNeueLT Pro 95 Blk"/>
              </a:rPr>
              <a:t> demand supplied by non-weather driven sources at the distributed network for which ESO has no real time data.</a:t>
            </a:r>
          </a:p>
          <a:p>
            <a:pPr defTabSz="914341">
              <a:spcBef>
                <a:spcPct val="20000"/>
              </a:spcBef>
              <a:buClr>
                <a:schemeClr val="bg1"/>
              </a:buClr>
            </a:pPr>
            <a:endParaRPr lang="en-GB" sz="1100" b="1">
              <a:solidFill>
                <a:schemeClr val="tx1">
                  <a:lumMod val="50000"/>
                  <a:lumOff val="50000"/>
                </a:schemeClr>
              </a:solidFill>
              <a:latin typeface="HelveticaNeueLT Pro 95 Blk"/>
            </a:endParaRPr>
          </a:p>
          <a:p>
            <a:pPr defTabSz="914341">
              <a:spcBef>
                <a:spcPct val="20000"/>
              </a:spcBef>
              <a:buClr>
                <a:schemeClr val="bg1"/>
              </a:buClr>
            </a:pPr>
            <a:r>
              <a:rPr lang="en-GB" sz="1100" b="1">
                <a:solidFill>
                  <a:schemeClr val="tx1">
                    <a:lumMod val="50000"/>
                    <a:lumOff val="50000"/>
                  </a:schemeClr>
                </a:solidFill>
                <a:latin typeface="HelveticaNeueLT Pro 95 Blk"/>
              </a:rPr>
              <a:t>Historic out-turn data can be found on the </a:t>
            </a:r>
            <a:r>
              <a:rPr lang="en-GB" sz="1100" b="1">
                <a:solidFill>
                  <a:schemeClr val="tx1">
                    <a:lumMod val="50000"/>
                    <a:lumOff val="50000"/>
                  </a:schemeClr>
                </a:solidFill>
                <a:latin typeface="HelveticaNeueLT Pro 95 Blk"/>
                <a:hlinkClick r:id="rId3">
                  <a:extLst>
                    <a:ext uri="{A12FA001-AC4F-418D-AE19-62706E023703}">
                      <ahyp:hlinkClr xmlns:ahyp="http://schemas.microsoft.com/office/drawing/2018/hyperlinkcolor" val="tx"/>
                    </a:ext>
                  </a:extLst>
                </a:hlinkClick>
              </a:rPr>
              <a:t>ESO Data Portal</a:t>
            </a:r>
            <a:r>
              <a:rPr lang="en-GB" sz="1100" b="1">
                <a:solidFill>
                  <a:schemeClr val="tx1">
                    <a:lumMod val="50000"/>
                    <a:lumOff val="50000"/>
                  </a:schemeClr>
                </a:solidFill>
                <a:latin typeface="HelveticaNeueLT Pro 95 Blk"/>
              </a:rPr>
              <a:t> in the following data sets: </a:t>
            </a:r>
            <a:r>
              <a:rPr lang="en-GB" sz="1100" b="1">
                <a:solidFill>
                  <a:schemeClr val="tx1">
                    <a:lumMod val="50000"/>
                    <a:lumOff val="50000"/>
                  </a:schemeClr>
                </a:solidFill>
                <a:latin typeface="HelveticaNeueLT Pro 95 Blk"/>
                <a:hlinkClick r:id="rId4">
                  <a:extLst>
                    <a:ext uri="{A12FA001-AC4F-418D-AE19-62706E023703}">
                      <ahyp:hlinkClr xmlns:ahyp="http://schemas.microsoft.com/office/drawing/2018/hyperlinkcolor" val="tx"/>
                    </a:ext>
                  </a:extLst>
                </a:hlinkClick>
              </a:rPr>
              <a:t>Historic Demand Data</a:t>
            </a:r>
            <a:r>
              <a:rPr lang="en-GB" sz="1100" b="1">
                <a:solidFill>
                  <a:schemeClr val="tx1">
                    <a:lumMod val="50000"/>
                    <a:lumOff val="50000"/>
                  </a:schemeClr>
                </a:solidFill>
                <a:latin typeface="HelveticaNeueLT Pro 95 Blk"/>
              </a:rPr>
              <a:t> &amp; </a:t>
            </a:r>
            <a:r>
              <a:rPr lang="en-GB" sz="1100" b="1">
                <a:solidFill>
                  <a:schemeClr val="tx1">
                    <a:lumMod val="50000"/>
                    <a:lumOff val="50000"/>
                  </a:schemeClr>
                </a:solidFill>
                <a:latin typeface="HelveticaNeueLT Pro 95 Blk"/>
                <a:hlinkClick r:id="rId5">
                  <a:extLst>
                    <a:ext uri="{A12FA001-AC4F-418D-AE19-62706E023703}">
                      <ahyp:hlinkClr xmlns:ahyp="http://schemas.microsoft.com/office/drawing/2018/hyperlinkcolor" val="tx"/>
                    </a:ext>
                  </a:extLst>
                </a:hlinkClick>
              </a:rPr>
              <a:t>Demand Data Update</a:t>
            </a:r>
            <a:endParaRPr lang="en-GB" sz="1100" b="1">
              <a:solidFill>
                <a:schemeClr val="tx1">
                  <a:lumMod val="50000"/>
                  <a:lumOff val="50000"/>
                </a:schemeClr>
              </a:solidFill>
              <a:latin typeface="HelveticaNeueLT Pro 95 Blk"/>
            </a:endParaRPr>
          </a:p>
        </p:txBody>
      </p:sp>
      <p:pic>
        <p:nvPicPr>
          <p:cNvPr id="9" name="Picture 8">
            <a:extLst>
              <a:ext uri="{FF2B5EF4-FFF2-40B4-BE49-F238E27FC236}">
                <a16:creationId xmlns:a16="http://schemas.microsoft.com/office/drawing/2014/main" id="{78B6B237-E0AB-463B-992E-146E3D973472}"/>
              </a:ext>
            </a:extLst>
          </p:cNvPr>
          <p:cNvPicPr>
            <a:picLocks noChangeAspect="1"/>
          </p:cNvPicPr>
          <p:nvPr/>
        </p:nvPicPr>
        <p:blipFill>
          <a:blip r:embed="rId6"/>
          <a:srcRect/>
          <a:stretch/>
        </p:blipFill>
        <p:spPr>
          <a:xfrm>
            <a:off x="8136013" y="3095076"/>
            <a:ext cx="3706883" cy="2790390"/>
          </a:xfrm>
          <a:prstGeom prst="rect">
            <a:avLst/>
          </a:prstGeom>
        </p:spPr>
      </p:pic>
      <p:sp>
        <p:nvSpPr>
          <p:cNvPr id="2" name="TextBox 1">
            <a:extLst>
              <a:ext uri="{FF2B5EF4-FFF2-40B4-BE49-F238E27FC236}">
                <a16:creationId xmlns:a16="http://schemas.microsoft.com/office/drawing/2014/main" id="{8D982557-617A-F4A1-C898-CBCF34369D60}"/>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pic>
        <p:nvPicPr>
          <p:cNvPr id="4" name="Picture 3" descr="A screen shot of a graph&#10;&#10;Description automatically generated">
            <a:extLst>
              <a:ext uri="{FF2B5EF4-FFF2-40B4-BE49-F238E27FC236}">
                <a16:creationId xmlns:a16="http://schemas.microsoft.com/office/drawing/2014/main" id="{E1ED8BF5-D759-4CC5-8911-998CCECB6AF6}"/>
              </a:ext>
            </a:extLst>
          </p:cNvPr>
          <p:cNvPicPr>
            <a:picLocks noChangeAspect="1"/>
          </p:cNvPicPr>
          <p:nvPr/>
        </p:nvPicPr>
        <p:blipFill>
          <a:blip r:embed="rId7"/>
          <a:stretch>
            <a:fillRect/>
          </a:stretch>
        </p:blipFill>
        <p:spPr>
          <a:xfrm>
            <a:off x="456292" y="1023314"/>
            <a:ext cx="7199391" cy="3599695"/>
          </a:xfrm>
          <a:prstGeom prst="rect">
            <a:avLst/>
          </a:prstGeom>
        </p:spPr>
      </p:pic>
    </p:spTree>
    <p:extLst>
      <p:ext uri="{BB962C8B-B14F-4D97-AF65-F5344CB8AC3E}">
        <p14:creationId xmlns:p14="http://schemas.microsoft.com/office/powerpoint/2010/main" val="70882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97523" y="780175"/>
            <a:ext cx="10155681" cy="637747"/>
          </a:xfrm>
        </p:spPr>
        <p:txBody>
          <a:bodyPr/>
          <a:lstStyle/>
          <a:p>
            <a:r>
              <a:rPr lang="en-GB"/>
              <a:t>ESO Actions | Category costs breakdown for the last week</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sp>
        <p:nvSpPr>
          <p:cNvPr id="5" name="TextBox 4">
            <a:extLst>
              <a:ext uri="{FF2B5EF4-FFF2-40B4-BE49-F238E27FC236}">
                <a16:creationId xmlns:a16="http://schemas.microsoft.com/office/drawing/2014/main" id="{6749CBC5-34E4-45EF-A005-0313A75F05D4}"/>
              </a:ext>
            </a:extLst>
          </p:cNvPr>
          <p:cNvSpPr txBox="1"/>
          <p:nvPr/>
        </p:nvSpPr>
        <p:spPr>
          <a:xfrm>
            <a:off x="8198778" y="2512799"/>
            <a:ext cx="4012686" cy="4185761"/>
          </a:xfrm>
          <a:prstGeom prst="rect">
            <a:avLst/>
          </a:prstGeom>
        </p:spPr>
        <p:txBody>
          <a:bodyPr wrap="square" lIns="91440" tIns="45720" rIns="91440" bIns="45720" rtlCol="0" anchor="t">
            <a:spAutoFit/>
          </a:bodyPr>
          <a:lstStyle/>
          <a:p>
            <a:r>
              <a:rPr lang="en-GB" sz="1400">
                <a:solidFill>
                  <a:srgbClr val="454546"/>
                </a:solidFill>
                <a:latin typeface="Helvetica Neue Light"/>
                <a:ea typeface="12 pt. Helvetica* 45 Light   02" panose="02000403000000020004" pitchFamily="2" charset="0"/>
              </a:rPr>
              <a:t>Constraints and Reserve costs were the key cost component for the week.</a:t>
            </a:r>
          </a:p>
          <a:p>
            <a:endParaRPr lang="en-GB" sz="1400">
              <a:solidFill>
                <a:srgbClr val="454546"/>
              </a:solidFill>
              <a:latin typeface="Helvetica Neue Light"/>
              <a:ea typeface="12 pt. Helvetica* 45 Light   02" panose="02000403000000020004" pitchFamily="2" charset="0"/>
            </a:endParaRPr>
          </a:p>
          <a:p>
            <a:pPr algn="l"/>
            <a:r>
              <a:rPr lang="en-GB" sz="1400">
                <a:solidFill>
                  <a:srgbClr val="454546"/>
                </a:solidFill>
                <a:latin typeface="Helvetica Neue Light"/>
                <a:ea typeface="12 pt. Helvetica* 45 Light   02" panose="02000403000000020004" pitchFamily="2" charset="0"/>
              </a:rPr>
              <a:t>Please note that all the categories are presented and explained in the </a:t>
            </a:r>
            <a:r>
              <a:rPr lang="en-GB" sz="1400" b="1">
                <a:solidFill>
                  <a:srgbClr val="454546"/>
                </a:solidFill>
                <a:latin typeface="Helvetica Neue Light"/>
                <a:ea typeface="12 pt. Helvetica* 45 Light   02" panose="02000403000000020004" pitchFamily="2" charset="0"/>
              </a:rPr>
              <a:t>MBSS. </a:t>
            </a:r>
          </a:p>
          <a:p>
            <a:pPr algn="l"/>
            <a:endParaRPr lang="en-GB" sz="1400" b="1">
              <a:solidFill>
                <a:srgbClr val="454546"/>
              </a:solidFill>
              <a:latin typeface="Helvetica Neue Light"/>
              <a:ea typeface="12 pt. Helvetica* 45 Light   02" panose="02000403000000020004" pitchFamily="2" charset="0"/>
            </a:endParaRPr>
          </a:p>
          <a:p>
            <a:pPr algn="l"/>
            <a:r>
              <a:rPr lang="en-GB" sz="1400" b="1">
                <a:solidFill>
                  <a:srgbClr val="454546"/>
                </a:solidFill>
                <a:latin typeface="Helvetica Neue Light"/>
                <a:ea typeface="12 pt. Helvetica* 45 Light   02" panose="02000403000000020004" pitchFamily="2" charset="0"/>
              </a:rPr>
              <a:t>Data issue: </a:t>
            </a:r>
            <a:r>
              <a:rPr lang="en-GB" sz="1400">
                <a:solidFill>
                  <a:srgbClr val="454546"/>
                </a:solidFill>
                <a:latin typeface="Helvetica Neue Light"/>
                <a:ea typeface="12 pt. Helvetica* 45 Light   02" panose="02000403000000020004" pitchFamily="2" charset="0"/>
              </a:rPr>
              <a:t>Please note that due to a data issue on a few days over the last few months, the Minor Components line in Non-Constraint Costs is capturing some costs on those days which should be attributed to different categories. It has been identified that a significant portion of these costs should be allocated to the Operating Reserve Category. Although the categorisation of costs is not correct, we are confident that the total costs are correct in all months. We continue to investigate and will advise when we have a resolution.</a:t>
            </a:r>
          </a:p>
          <a:p>
            <a:pPr algn="l"/>
            <a:endParaRPr lang="en-GB" sz="1400" b="0" i="0">
              <a:solidFill>
                <a:schemeClr val="bg1"/>
              </a:solidFill>
              <a:latin typeface="Helvetica Neue Light"/>
              <a:ea typeface="12 pt. Helvetica* 45 Light   02" panose="02000403000000020004" pitchFamily="2" charset="0"/>
            </a:endParaRPr>
          </a:p>
        </p:txBody>
      </p:sp>
      <p:sp>
        <p:nvSpPr>
          <p:cNvPr id="13" name="Rectangle 12">
            <a:extLst>
              <a:ext uri="{FF2B5EF4-FFF2-40B4-BE49-F238E27FC236}">
                <a16:creationId xmlns:a16="http://schemas.microsoft.com/office/drawing/2014/main" id="{C3919720-34BA-8169-2212-31EAADDC64D8}"/>
              </a:ext>
            </a:extLst>
          </p:cNvPr>
          <p:cNvSpPr/>
          <p:nvPr/>
        </p:nvSpPr>
        <p:spPr>
          <a:xfrm>
            <a:off x="5956916" y="5139671"/>
            <a:ext cx="541538" cy="1154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31E53D9-61B2-9800-061F-28F3D4D7761D}"/>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pic>
        <p:nvPicPr>
          <p:cNvPr id="4" name="Picture 3">
            <a:extLst>
              <a:ext uri="{FF2B5EF4-FFF2-40B4-BE49-F238E27FC236}">
                <a16:creationId xmlns:a16="http://schemas.microsoft.com/office/drawing/2014/main" id="{0CF79A25-BC28-4F77-AC0E-9583C5E6E26E}"/>
              </a:ext>
            </a:extLst>
          </p:cNvPr>
          <p:cNvPicPr>
            <a:picLocks noChangeAspect="1"/>
          </p:cNvPicPr>
          <p:nvPr/>
        </p:nvPicPr>
        <p:blipFill>
          <a:blip r:embed="rId2"/>
          <a:stretch>
            <a:fillRect/>
          </a:stretch>
        </p:blipFill>
        <p:spPr>
          <a:xfrm>
            <a:off x="465826" y="1501809"/>
            <a:ext cx="7454035" cy="4863244"/>
          </a:xfrm>
          <a:prstGeom prst="rect">
            <a:avLst/>
          </a:prstGeom>
        </p:spPr>
      </p:pic>
      <p:pic>
        <p:nvPicPr>
          <p:cNvPr id="9" name="Picture 8">
            <a:extLst>
              <a:ext uri="{FF2B5EF4-FFF2-40B4-BE49-F238E27FC236}">
                <a16:creationId xmlns:a16="http://schemas.microsoft.com/office/drawing/2014/main" id="{F691C44F-CD8C-42A0-B27E-5D70F39520A2}"/>
              </a:ext>
            </a:extLst>
          </p:cNvPr>
          <p:cNvPicPr>
            <a:picLocks noChangeAspect="1"/>
          </p:cNvPicPr>
          <p:nvPr/>
        </p:nvPicPr>
        <p:blipFill>
          <a:blip r:embed="rId3"/>
          <a:stretch>
            <a:fillRect/>
          </a:stretch>
        </p:blipFill>
        <p:spPr>
          <a:xfrm>
            <a:off x="9341694" y="486499"/>
            <a:ext cx="2384479" cy="2026300"/>
          </a:xfrm>
          <a:prstGeom prst="rect">
            <a:avLst/>
          </a:prstGeom>
        </p:spPr>
      </p:pic>
    </p:spTree>
    <p:extLst>
      <p:ext uri="{BB962C8B-B14F-4D97-AF65-F5344CB8AC3E}">
        <p14:creationId xmlns:p14="http://schemas.microsoft.com/office/powerpoint/2010/main" val="209840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30372" y="322969"/>
            <a:ext cx="7900753" cy="637747"/>
          </a:xfrm>
        </p:spPr>
        <p:txBody>
          <a:bodyPr/>
          <a:lstStyle/>
          <a:p>
            <a:r>
              <a:rPr lang="en-GB"/>
              <a:t>ESO Actions | Constraint Cost Breakdown</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sp>
        <p:nvSpPr>
          <p:cNvPr id="2" name="Rectangle 1">
            <a:extLst>
              <a:ext uri="{FF2B5EF4-FFF2-40B4-BE49-F238E27FC236}">
                <a16:creationId xmlns:a16="http://schemas.microsoft.com/office/drawing/2014/main" id="{5203FD87-1A6C-C46C-ADED-AC16DA156377}"/>
              </a:ext>
            </a:extLst>
          </p:cNvPr>
          <p:cNvSpPr/>
          <p:nvPr/>
        </p:nvSpPr>
        <p:spPr>
          <a:xfrm>
            <a:off x="4034672" y="4581427"/>
            <a:ext cx="735291" cy="160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6F35E85-D1C4-2981-9742-080C3755A85F}"/>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
        <p:nvSpPr>
          <p:cNvPr id="9" name="TextBox 8">
            <a:extLst>
              <a:ext uri="{FF2B5EF4-FFF2-40B4-BE49-F238E27FC236}">
                <a16:creationId xmlns:a16="http://schemas.microsoft.com/office/drawing/2014/main" id="{534B61FB-4283-96CD-E8C1-469CAFDBEC5C}"/>
              </a:ext>
            </a:extLst>
          </p:cNvPr>
          <p:cNvSpPr txBox="1"/>
          <p:nvPr/>
        </p:nvSpPr>
        <p:spPr>
          <a:xfrm>
            <a:off x="8679976" y="1476149"/>
            <a:ext cx="3202176" cy="3539430"/>
          </a:xfrm>
          <a:prstGeom prst="rect">
            <a:avLst/>
          </a:prstGeom>
        </p:spPr>
        <p:txBody>
          <a:bodyPr wrap="square" lIns="91440" tIns="45720" rIns="91440" bIns="45720" rtlCol="0" anchor="t">
            <a:spAutoFit/>
          </a:bodyPr>
          <a:lstStyle/>
          <a:p>
            <a:pPr algn="l"/>
            <a:r>
              <a:rPr lang="en-GB" sz="1400" b="1">
                <a:latin typeface="Helvetica NeuHelvetica Neue Lighte Light"/>
              </a:rPr>
              <a:t>Thermal – network congestion</a:t>
            </a:r>
          </a:p>
          <a:p>
            <a:r>
              <a:rPr lang="en-GB" sz="1400">
                <a:latin typeface="Helvetica NeuHelvetica Neue Lighte Light"/>
              </a:rPr>
              <a:t>Actions were required to manage thermal constraints throughout the week except for Sunday.</a:t>
            </a:r>
          </a:p>
          <a:p>
            <a:pPr algn="l"/>
            <a:endParaRPr lang="en-GB" sz="1400">
              <a:latin typeface="Helvetica NeuHelvetica Neue Lighte Light"/>
            </a:endParaRPr>
          </a:p>
          <a:p>
            <a:pPr algn="l"/>
            <a:r>
              <a:rPr lang="en-GB" sz="1400" b="1">
                <a:latin typeface="Helvetica NeuHelvetica Neue Lighte Light"/>
              </a:rPr>
              <a:t>Voltage</a:t>
            </a:r>
          </a:p>
          <a:p>
            <a:r>
              <a:rPr lang="en-GB" sz="1400">
                <a:latin typeface="Helvetica NeuHelvetica Neue Lighte Light"/>
              </a:rPr>
              <a:t>Intervention was required to manage voltage levels throughout the week.</a:t>
            </a:r>
            <a:br>
              <a:rPr lang="en-GB" sz="1400">
                <a:latin typeface="Helvetica NeuHelvetica Neue Lighte Light"/>
              </a:rPr>
            </a:br>
            <a:endParaRPr lang="en-GB" sz="1400">
              <a:latin typeface="Helvetica NeuHelvetica Neue Lighte Light"/>
            </a:endParaRPr>
          </a:p>
          <a:p>
            <a:r>
              <a:rPr lang="en-GB" sz="1400" b="1">
                <a:latin typeface="Helvetica NeuHelvetica Neue Lighte Light"/>
              </a:rPr>
              <a:t>Managing largest loss for </a:t>
            </a:r>
            <a:r>
              <a:rPr lang="en-GB" sz="1400" b="1" err="1">
                <a:latin typeface="Helvetica NeuHelvetica Neue Lighte Light"/>
              </a:rPr>
              <a:t>RoCoF</a:t>
            </a:r>
            <a:endParaRPr lang="en-GB" sz="1400" b="1">
              <a:latin typeface="Helvetica NeuHelvetica Neue Lighte Light"/>
            </a:endParaRPr>
          </a:p>
          <a:p>
            <a:r>
              <a:rPr lang="en-GB" sz="1400">
                <a:latin typeface="Helvetica NeuHelvetica Neue Lighte Light"/>
              </a:rPr>
              <a:t>No intervention was required to manage largest loss.</a:t>
            </a:r>
          </a:p>
          <a:p>
            <a:endParaRPr lang="en-GB" sz="1400">
              <a:latin typeface="Helvetica NeuHelvetica Neue Lighte Light"/>
            </a:endParaRPr>
          </a:p>
          <a:p>
            <a:pPr algn="l"/>
            <a:r>
              <a:rPr lang="en-GB" sz="1400" b="1">
                <a:latin typeface="Helvetica NeuHelvetica Neue Lighte Light"/>
              </a:rPr>
              <a:t>Increasing inertia</a:t>
            </a:r>
          </a:p>
          <a:p>
            <a:r>
              <a:rPr lang="en-GB" sz="1400">
                <a:latin typeface="Helvetica NeuHelvetica Neue Lighte Light"/>
              </a:rPr>
              <a:t>No intervention was required to manage System Inertia this week.</a:t>
            </a:r>
          </a:p>
        </p:txBody>
      </p:sp>
      <p:pic>
        <p:nvPicPr>
          <p:cNvPr id="3" name="Picture 2">
            <a:extLst>
              <a:ext uri="{FF2B5EF4-FFF2-40B4-BE49-F238E27FC236}">
                <a16:creationId xmlns:a16="http://schemas.microsoft.com/office/drawing/2014/main" id="{F24E7B80-6692-47BE-B8F0-96DDB26845FA}"/>
              </a:ext>
            </a:extLst>
          </p:cNvPr>
          <p:cNvPicPr>
            <a:picLocks noChangeAspect="1"/>
          </p:cNvPicPr>
          <p:nvPr/>
        </p:nvPicPr>
        <p:blipFill>
          <a:blip r:embed="rId2"/>
          <a:stretch>
            <a:fillRect/>
          </a:stretch>
        </p:blipFill>
        <p:spPr>
          <a:xfrm>
            <a:off x="333912" y="1035655"/>
            <a:ext cx="8168890" cy="5336865"/>
          </a:xfrm>
          <a:prstGeom prst="rect">
            <a:avLst/>
          </a:prstGeom>
        </p:spPr>
      </p:pic>
    </p:spTree>
    <p:extLst>
      <p:ext uri="{BB962C8B-B14F-4D97-AF65-F5344CB8AC3E}">
        <p14:creationId xmlns:p14="http://schemas.microsoft.com/office/powerpoint/2010/main" val="3338290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97522" y="685905"/>
            <a:ext cx="11358855" cy="637747"/>
          </a:xfrm>
        </p:spPr>
        <p:txBody>
          <a:bodyPr lIns="91440" tIns="45720" rIns="91440" bIns="45720" anchor="t"/>
          <a:lstStyle/>
          <a:p>
            <a:r>
              <a:rPr lang="en-GB">
                <a:latin typeface="HelveticaNeueLT Pro 55 Roman"/>
              </a:rPr>
              <a:t>ESO Actions |  Wednesday 1 May – Peak Demand – SP spend ~£20k </a:t>
            </a:r>
            <a:endParaRPr lang="en-GB">
              <a:highlight>
                <a:srgbClr val="FFFF00"/>
              </a:highlight>
            </a:endParaRP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sp>
        <p:nvSpPr>
          <p:cNvPr id="9" name="Rectangle 8">
            <a:extLst>
              <a:ext uri="{FF2B5EF4-FFF2-40B4-BE49-F238E27FC236}">
                <a16:creationId xmlns:a16="http://schemas.microsoft.com/office/drawing/2014/main" id="{1018803B-77BB-434D-AD13-25E3A60876A6}"/>
              </a:ext>
            </a:extLst>
          </p:cNvPr>
          <p:cNvSpPr/>
          <p:nvPr/>
        </p:nvSpPr>
        <p:spPr>
          <a:xfrm>
            <a:off x="0" y="6346594"/>
            <a:ext cx="11274641" cy="253916"/>
          </a:xfrm>
          <a:prstGeom prst="rect">
            <a:avLst/>
          </a:prstGeom>
        </p:spPr>
        <p:txBody>
          <a:bodyPr wrap="square">
            <a:spAutoFit/>
          </a:bodyPr>
          <a:lstStyle/>
          <a:p>
            <a:r>
              <a:rPr lang="en-GB" sz="1000">
                <a:solidFill>
                  <a:srgbClr val="C00000"/>
                </a:solidFill>
                <a:latin typeface="12 pt. Helvetica* 45 Light   02"/>
              </a:rPr>
              <a:t>Carbon Intensity data on data portal:</a:t>
            </a:r>
            <a:r>
              <a:rPr lang="en-GB" sz="1000">
                <a:latin typeface="12 pt. Helvetica* 45 Light   02"/>
              </a:rPr>
              <a:t> </a:t>
            </a:r>
            <a:r>
              <a:rPr lang="en-GB" sz="900" u="sng">
                <a:solidFill>
                  <a:srgbClr val="0066CC"/>
                </a:solidFill>
                <a:latin typeface="12 pt. Helvetica* 45 Light   02"/>
                <a:hlinkClick r:id="rId2"/>
              </a:rPr>
              <a:t>https://www.nationalgrideso.com/data-portal/carbon-intensity-balancing-actions#:~:text=The%20carbon%20intensity%20of%20balancing,profile%20with%20balancing%20actions%20applied</a:t>
            </a:r>
            <a:r>
              <a:rPr lang="en-GB" sz="900" u="sng">
                <a:solidFill>
                  <a:srgbClr val="0066CC"/>
                </a:solidFill>
                <a:latin typeface="12 pt. Helvetica* 45 Light   02"/>
              </a:rPr>
              <a:t>.</a:t>
            </a:r>
            <a:endParaRPr lang="en-GB" sz="1050">
              <a:latin typeface="12 pt. Helvetica* 45 Light   02"/>
            </a:endParaRPr>
          </a:p>
        </p:txBody>
      </p:sp>
      <p:sp>
        <p:nvSpPr>
          <p:cNvPr id="4" name="TextBox 3">
            <a:extLst>
              <a:ext uri="{FF2B5EF4-FFF2-40B4-BE49-F238E27FC236}">
                <a16:creationId xmlns:a16="http://schemas.microsoft.com/office/drawing/2014/main" id="{F098DA24-DFA6-2384-24C3-19EA60BA017E}"/>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pic>
        <p:nvPicPr>
          <p:cNvPr id="3" name="Picture 2">
            <a:extLst>
              <a:ext uri="{FF2B5EF4-FFF2-40B4-BE49-F238E27FC236}">
                <a16:creationId xmlns:a16="http://schemas.microsoft.com/office/drawing/2014/main" id="{04AFC91D-9CAB-4BDE-B0F9-DD810B9F1EA8}"/>
              </a:ext>
            </a:extLst>
          </p:cNvPr>
          <p:cNvPicPr>
            <a:picLocks noChangeAspect="1"/>
          </p:cNvPicPr>
          <p:nvPr/>
        </p:nvPicPr>
        <p:blipFill>
          <a:blip r:embed="rId3"/>
          <a:stretch>
            <a:fillRect/>
          </a:stretch>
        </p:blipFill>
        <p:spPr>
          <a:xfrm>
            <a:off x="892382" y="1084672"/>
            <a:ext cx="10287808" cy="5204420"/>
          </a:xfrm>
          <a:prstGeom prst="rect">
            <a:avLst/>
          </a:prstGeom>
        </p:spPr>
      </p:pic>
    </p:spTree>
    <p:extLst>
      <p:ext uri="{BB962C8B-B14F-4D97-AF65-F5344CB8AC3E}">
        <p14:creationId xmlns:p14="http://schemas.microsoft.com/office/powerpoint/2010/main" val="3133030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97522" y="714186"/>
            <a:ext cx="11564215" cy="637747"/>
          </a:xfrm>
        </p:spPr>
        <p:txBody>
          <a:bodyPr lIns="91440" tIns="45720" rIns="91440" bIns="45720" anchor="t"/>
          <a:lstStyle/>
          <a:p>
            <a:r>
              <a:rPr lang="en-GB">
                <a:latin typeface="HelveticaNeueLT Pro 55 Roman"/>
              </a:rPr>
              <a:t>ESO Actions | Sunday 5 May – Minimum Demand – SP Spend ~£42k</a:t>
            </a:r>
            <a:endParaRPr lang="en-GB">
              <a:highlight>
                <a:srgbClr val="FFFF00"/>
              </a:highlight>
              <a:latin typeface="HelveticaNeueLT Pro 55 Roman"/>
            </a:endParaRP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sp>
        <p:nvSpPr>
          <p:cNvPr id="9" name="Rectangle 8">
            <a:extLst>
              <a:ext uri="{FF2B5EF4-FFF2-40B4-BE49-F238E27FC236}">
                <a16:creationId xmlns:a16="http://schemas.microsoft.com/office/drawing/2014/main" id="{C7C1E651-C03E-44A3-BB0F-432E7D0181BA}"/>
              </a:ext>
            </a:extLst>
          </p:cNvPr>
          <p:cNvSpPr/>
          <p:nvPr/>
        </p:nvSpPr>
        <p:spPr>
          <a:xfrm>
            <a:off x="0" y="6346594"/>
            <a:ext cx="11274641" cy="253916"/>
          </a:xfrm>
          <a:prstGeom prst="rect">
            <a:avLst/>
          </a:prstGeom>
        </p:spPr>
        <p:txBody>
          <a:bodyPr wrap="square">
            <a:spAutoFit/>
          </a:bodyPr>
          <a:lstStyle/>
          <a:p>
            <a:r>
              <a:rPr lang="en-GB" sz="1000">
                <a:solidFill>
                  <a:srgbClr val="C00000"/>
                </a:solidFill>
                <a:latin typeface="12 pt. Helvetica* 45 Light   02"/>
              </a:rPr>
              <a:t>Carbon Intensity data on data portal:</a:t>
            </a:r>
            <a:r>
              <a:rPr lang="en-GB" sz="1000">
                <a:latin typeface="12 pt. Helvetica* 45 Light   02"/>
              </a:rPr>
              <a:t> </a:t>
            </a:r>
            <a:r>
              <a:rPr lang="en-GB" sz="900" u="sng">
                <a:solidFill>
                  <a:srgbClr val="0066CC"/>
                </a:solidFill>
                <a:latin typeface="12 pt. Helvetica* 45 Light   02"/>
                <a:hlinkClick r:id="rId2"/>
              </a:rPr>
              <a:t>https://www.nationalgrideso.com/data-portal/carbon-intensity-balancing-actions#:~:text=The%20carbon%20intensity%20of%20balancing,profile%20with%20balancing%20actions%20applied</a:t>
            </a:r>
            <a:r>
              <a:rPr lang="en-GB" sz="900" u="sng">
                <a:solidFill>
                  <a:srgbClr val="0066CC"/>
                </a:solidFill>
                <a:latin typeface="12 pt. Helvetica* 45 Light   02"/>
              </a:rPr>
              <a:t>.</a:t>
            </a:r>
            <a:endParaRPr lang="en-GB" sz="1050">
              <a:latin typeface="12 pt. Helvetica* 45 Light   02"/>
            </a:endParaRPr>
          </a:p>
        </p:txBody>
      </p:sp>
      <p:sp>
        <p:nvSpPr>
          <p:cNvPr id="3" name="TextBox 2">
            <a:extLst>
              <a:ext uri="{FF2B5EF4-FFF2-40B4-BE49-F238E27FC236}">
                <a16:creationId xmlns:a16="http://schemas.microsoft.com/office/drawing/2014/main" id="{6022D342-28B0-4233-FDC1-3BD5432450D0}"/>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pic>
        <p:nvPicPr>
          <p:cNvPr id="4" name="Picture 3">
            <a:extLst>
              <a:ext uri="{FF2B5EF4-FFF2-40B4-BE49-F238E27FC236}">
                <a16:creationId xmlns:a16="http://schemas.microsoft.com/office/drawing/2014/main" id="{1B2FA163-8C59-4FEC-AB55-E4E4ADA6EBF7}"/>
              </a:ext>
            </a:extLst>
          </p:cNvPr>
          <p:cNvPicPr>
            <a:picLocks noChangeAspect="1"/>
          </p:cNvPicPr>
          <p:nvPr/>
        </p:nvPicPr>
        <p:blipFill>
          <a:blip r:embed="rId3"/>
          <a:stretch>
            <a:fillRect/>
          </a:stretch>
        </p:blipFill>
        <p:spPr>
          <a:xfrm>
            <a:off x="1087323" y="1228913"/>
            <a:ext cx="10017355" cy="5067603"/>
          </a:xfrm>
          <a:prstGeom prst="rect">
            <a:avLst/>
          </a:prstGeom>
        </p:spPr>
      </p:pic>
    </p:spTree>
    <p:extLst>
      <p:ext uri="{BB962C8B-B14F-4D97-AF65-F5344CB8AC3E}">
        <p14:creationId xmlns:p14="http://schemas.microsoft.com/office/powerpoint/2010/main" val="505933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97523" y="666097"/>
            <a:ext cx="11363044" cy="637747"/>
          </a:xfrm>
        </p:spPr>
        <p:txBody>
          <a:bodyPr lIns="91440" tIns="45720" rIns="91440" bIns="45720" anchor="t"/>
          <a:lstStyle/>
          <a:p>
            <a:r>
              <a:rPr lang="en-GB">
                <a:latin typeface="HelveticaNeueLT Pro 55 Roman"/>
              </a:rPr>
              <a:t>ESO Actions | Monday 29 April – Highest SP Spend ~£361k</a:t>
            </a:r>
            <a:endParaRPr lang="en-GB">
              <a:highlight>
                <a:srgbClr val="FFFF00"/>
              </a:highlight>
              <a:latin typeface="HelveticaNeueLT Pro 55 Roman"/>
            </a:endParaRP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sp>
        <p:nvSpPr>
          <p:cNvPr id="8" name="Rectangle 7">
            <a:extLst>
              <a:ext uri="{FF2B5EF4-FFF2-40B4-BE49-F238E27FC236}">
                <a16:creationId xmlns:a16="http://schemas.microsoft.com/office/drawing/2014/main" id="{B164382C-A6A6-4336-A8EA-50B992B49DE1}"/>
              </a:ext>
            </a:extLst>
          </p:cNvPr>
          <p:cNvSpPr/>
          <p:nvPr/>
        </p:nvSpPr>
        <p:spPr>
          <a:xfrm>
            <a:off x="0" y="6346594"/>
            <a:ext cx="11274641" cy="253916"/>
          </a:xfrm>
          <a:prstGeom prst="rect">
            <a:avLst/>
          </a:prstGeom>
        </p:spPr>
        <p:txBody>
          <a:bodyPr wrap="square">
            <a:spAutoFit/>
          </a:bodyPr>
          <a:lstStyle/>
          <a:p>
            <a:r>
              <a:rPr lang="en-GB" sz="1000">
                <a:solidFill>
                  <a:srgbClr val="C00000"/>
                </a:solidFill>
                <a:latin typeface="12 pt. Helvetica* 45 Light   02"/>
              </a:rPr>
              <a:t>Carbon Intensity data on data portal:</a:t>
            </a:r>
            <a:r>
              <a:rPr lang="en-GB" sz="1000">
                <a:latin typeface="12 pt. Helvetica* 45 Light   02"/>
              </a:rPr>
              <a:t> </a:t>
            </a:r>
            <a:r>
              <a:rPr lang="en-GB" sz="900" u="sng">
                <a:solidFill>
                  <a:srgbClr val="0066CC"/>
                </a:solidFill>
                <a:latin typeface="12 pt. Helvetica* 45 Light   02"/>
                <a:hlinkClick r:id="rId2"/>
              </a:rPr>
              <a:t>https://www.nationalgrideso.com/data-portal/carbon-intensity-balancing-actions#:~:text=The%20carbon%20intensity%20of%20balancing,profile%20with%20balancing%20actions%20applied</a:t>
            </a:r>
            <a:r>
              <a:rPr lang="en-GB" sz="900" u="sng">
                <a:solidFill>
                  <a:srgbClr val="0066CC"/>
                </a:solidFill>
                <a:latin typeface="12 pt. Helvetica* 45 Light   02"/>
              </a:rPr>
              <a:t>.</a:t>
            </a:r>
            <a:endParaRPr lang="en-GB" sz="1050">
              <a:latin typeface="12 pt. Helvetica* 45 Light   02"/>
            </a:endParaRPr>
          </a:p>
        </p:txBody>
      </p:sp>
      <p:sp>
        <p:nvSpPr>
          <p:cNvPr id="3" name="TextBox 2">
            <a:extLst>
              <a:ext uri="{FF2B5EF4-FFF2-40B4-BE49-F238E27FC236}">
                <a16:creationId xmlns:a16="http://schemas.microsoft.com/office/drawing/2014/main" id="{EA4282BB-A46B-28C2-FE95-E21D091347FA}"/>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pic>
        <p:nvPicPr>
          <p:cNvPr id="10" name="Picture 9">
            <a:extLst>
              <a:ext uri="{FF2B5EF4-FFF2-40B4-BE49-F238E27FC236}">
                <a16:creationId xmlns:a16="http://schemas.microsoft.com/office/drawing/2014/main" id="{0FF7165B-326A-480B-8B2D-393D2C2176C5}"/>
              </a:ext>
            </a:extLst>
          </p:cNvPr>
          <p:cNvPicPr>
            <a:picLocks noChangeAspect="1"/>
          </p:cNvPicPr>
          <p:nvPr/>
        </p:nvPicPr>
        <p:blipFill>
          <a:blip r:embed="rId3"/>
          <a:stretch>
            <a:fillRect/>
          </a:stretch>
        </p:blipFill>
        <p:spPr>
          <a:xfrm>
            <a:off x="563234" y="1132382"/>
            <a:ext cx="10148171" cy="5133781"/>
          </a:xfrm>
          <a:prstGeom prst="rect">
            <a:avLst/>
          </a:prstGeom>
        </p:spPr>
      </p:pic>
    </p:spTree>
    <p:extLst>
      <p:ext uri="{BB962C8B-B14F-4D97-AF65-F5344CB8AC3E}">
        <p14:creationId xmlns:p14="http://schemas.microsoft.com/office/powerpoint/2010/main" val="369694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sp>
        <p:nvSpPr>
          <p:cNvPr id="5" name="TextBox 4">
            <a:extLst>
              <a:ext uri="{FF2B5EF4-FFF2-40B4-BE49-F238E27FC236}">
                <a16:creationId xmlns:a16="http://schemas.microsoft.com/office/drawing/2014/main" id="{998851E1-812D-4042-B70A-20174D927BF0}"/>
              </a:ext>
            </a:extLst>
          </p:cNvPr>
          <p:cNvSpPr txBox="1"/>
          <p:nvPr/>
        </p:nvSpPr>
        <p:spPr>
          <a:xfrm>
            <a:off x="0" y="6215502"/>
            <a:ext cx="6112571" cy="400110"/>
          </a:xfrm>
          <a:prstGeom prst="rect">
            <a:avLst/>
          </a:prstGeom>
          <a:solidFill>
            <a:schemeClr val="bg1"/>
          </a:solid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Helvetica Neue Light"/>
              </a:rPr>
              <a:t>Day ahead flows and limits, and the 24-month constraint limit forecast are published on the ESO Data Portal:</a:t>
            </a:r>
            <a:br>
              <a:rPr lang="en-GB" sz="1000">
                <a:latin typeface="Helvetica Neue Light"/>
              </a:rPr>
            </a:br>
            <a:r>
              <a:rPr lang="en-GB" sz="1000">
                <a:latin typeface="Helvetica Neue Light"/>
                <a:hlinkClick r:id="rId2"/>
              </a:rPr>
              <a:t>Constraints Management</a:t>
            </a:r>
            <a:endParaRPr lang="en-GB" sz="1000">
              <a:solidFill>
                <a:srgbClr val="0070C0"/>
              </a:solidFill>
              <a:latin typeface="Helvetica Neue Light"/>
            </a:endParaRPr>
          </a:p>
        </p:txBody>
      </p:sp>
      <p:grpSp>
        <p:nvGrpSpPr>
          <p:cNvPr id="29" name="Group 28">
            <a:extLst>
              <a:ext uri="{FF2B5EF4-FFF2-40B4-BE49-F238E27FC236}">
                <a16:creationId xmlns:a16="http://schemas.microsoft.com/office/drawing/2014/main" id="{C70424EE-BD97-4D50-BF2D-422FDCC0EF97}"/>
              </a:ext>
            </a:extLst>
          </p:cNvPr>
          <p:cNvGrpSpPr/>
          <p:nvPr/>
        </p:nvGrpSpPr>
        <p:grpSpPr>
          <a:xfrm>
            <a:off x="8612321" y="699896"/>
            <a:ext cx="3665471" cy="5447576"/>
            <a:chOff x="8217448" y="643686"/>
            <a:chExt cx="3665471" cy="5447576"/>
          </a:xfrm>
        </p:grpSpPr>
        <p:grpSp>
          <p:nvGrpSpPr>
            <p:cNvPr id="28" name="Group 27">
              <a:extLst>
                <a:ext uri="{FF2B5EF4-FFF2-40B4-BE49-F238E27FC236}">
                  <a16:creationId xmlns:a16="http://schemas.microsoft.com/office/drawing/2014/main" id="{7799CAD3-5988-4334-BE58-D96836816B8E}"/>
                </a:ext>
              </a:extLst>
            </p:cNvPr>
            <p:cNvGrpSpPr/>
            <p:nvPr/>
          </p:nvGrpSpPr>
          <p:grpSpPr>
            <a:xfrm>
              <a:off x="8217448" y="643686"/>
              <a:ext cx="3665471" cy="5447576"/>
              <a:chOff x="8217448" y="643686"/>
              <a:chExt cx="3665471" cy="5447576"/>
            </a:xfrm>
          </p:grpSpPr>
          <p:grpSp>
            <p:nvGrpSpPr>
              <p:cNvPr id="60" name="Group 59">
                <a:extLst>
                  <a:ext uri="{FF2B5EF4-FFF2-40B4-BE49-F238E27FC236}">
                    <a16:creationId xmlns:a16="http://schemas.microsoft.com/office/drawing/2014/main" id="{EB2851F5-954B-411E-A333-404521D43529}"/>
                  </a:ext>
                </a:extLst>
              </p:cNvPr>
              <p:cNvGrpSpPr/>
              <p:nvPr/>
            </p:nvGrpSpPr>
            <p:grpSpPr>
              <a:xfrm>
                <a:off x="8217448" y="643686"/>
                <a:ext cx="3665471" cy="5447576"/>
                <a:chOff x="8217448" y="634808"/>
                <a:chExt cx="3665471" cy="5447576"/>
              </a:xfrm>
            </p:grpSpPr>
            <p:grpSp>
              <p:nvGrpSpPr>
                <p:cNvPr id="49" name="Group 48">
                  <a:extLst>
                    <a:ext uri="{FF2B5EF4-FFF2-40B4-BE49-F238E27FC236}">
                      <a16:creationId xmlns:a16="http://schemas.microsoft.com/office/drawing/2014/main" id="{CB0D016B-9928-4847-83A1-B2DF914C932E}"/>
                    </a:ext>
                  </a:extLst>
                </p:cNvPr>
                <p:cNvGrpSpPr/>
                <p:nvPr/>
              </p:nvGrpSpPr>
              <p:grpSpPr>
                <a:xfrm>
                  <a:off x="8217448" y="634808"/>
                  <a:ext cx="3665471" cy="5447576"/>
                  <a:chOff x="8217448" y="634808"/>
                  <a:chExt cx="3665471" cy="5447576"/>
                </a:xfrm>
              </p:grpSpPr>
              <p:grpSp>
                <p:nvGrpSpPr>
                  <p:cNvPr id="43" name="Group 42">
                    <a:extLst>
                      <a:ext uri="{FF2B5EF4-FFF2-40B4-BE49-F238E27FC236}">
                        <a16:creationId xmlns:a16="http://schemas.microsoft.com/office/drawing/2014/main" id="{E425E4AB-3324-4518-BEC4-336F6637EECD}"/>
                      </a:ext>
                    </a:extLst>
                  </p:cNvPr>
                  <p:cNvGrpSpPr/>
                  <p:nvPr/>
                </p:nvGrpSpPr>
                <p:grpSpPr>
                  <a:xfrm>
                    <a:off x="8217448" y="634808"/>
                    <a:ext cx="3665471" cy="5447576"/>
                    <a:chOff x="8217448" y="634808"/>
                    <a:chExt cx="3665471" cy="5447576"/>
                  </a:xfrm>
                </p:grpSpPr>
                <p:grpSp>
                  <p:nvGrpSpPr>
                    <p:cNvPr id="40" name="Group 39">
                      <a:extLst>
                        <a:ext uri="{FF2B5EF4-FFF2-40B4-BE49-F238E27FC236}">
                          <a16:creationId xmlns:a16="http://schemas.microsoft.com/office/drawing/2014/main" id="{7D0C5F29-63EC-45F2-B3EC-C196F2C320AA}"/>
                        </a:ext>
                      </a:extLst>
                    </p:cNvPr>
                    <p:cNvGrpSpPr/>
                    <p:nvPr/>
                  </p:nvGrpSpPr>
                  <p:grpSpPr>
                    <a:xfrm>
                      <a:off x="8217448" y="634808"/>
                      <a:ext cx="3665471" cy="5447576"/>
                      <a:chOff x="8217448" y="634808"/>
                      <a:chExt cx="3665471" cy="5447576"/>
                    </a:xfrm>
                  </p:grpSpPr>
                  <p:grpSp>
                    <p:nvGrpSpPr>
                      <p:cNvPr id="9" name="Group 8">
                        <a:extLst>
                          <a:ext uri="{FF2B5EF4-FFF2-40B4-BE49-F238E27FC236}">
                            <a16:creationId xmlns:a16="http://schemas.microsoft.com/office/drawing/2014/main" id="{E4CB5CDC-1E05-4231-92F8-3391CA05E706}"/>
                          </a:ext>
                        </a:extLst>
                      </p:cNvPr>
                      <p:cNvGrpSpPr/>
                      <p:nvPr/>
                    </p:nvGrpSpPr>
                    <p:grpSpPr>
                      <a:xfrm>
                        <a:off x="8217448" y="634808"/>
                        <a:ext cx="3458913" cy="5447576"/>
                        <a:chOff x="8217448" y="599296"/>
                        <a:chExt cx="3458913" cy="5447576"/>
                      </a:xfrm>
                    </p:grpSpPr>
                    <p:grpSp>
                      <p:nvGrpSpPr>
                        <p:cNvPr id="10" name="Group 9">
                          <a:extLst>
                            <a:ext uri="{FF2B5EF4-FFF2-40B4-BE49-F238E27FC236}">
                              <a16:creationId xmlns:a16="http://schemas.microsoft.com/office/drawing/2014/main" id="{76347E87-0263-439D-8C1E-67988DBF93AC}"/>
                            </a:ext>
                          </a:extLst>
                        </p:cNvPr>
                        <p:cNvGrpSpPr/>
                        <p:nvPr/>
                      </p:nvGrpSpPr>
                      <p:grpSpPr>
                        <a:xfrm>
                          <a:off x="8217448" y="599296"/>
                          <a:ext cx="3458913" cy="5447576"/>
                          <a:chOff x="8292715" y="599296"/>
                          <a:chExt cx="3458913" cy="5447576"/>
                        </a:xfrm>
                      </p:grpSpPr>
                      <p:grpSp>
                        <p:nvGrpSpPr>
                          <p:cNvPr id="12" name="Group 11">
                            <a:extLst>
                              <a:ext uri="{FF2B5EF4-FFF2-40B4-BE49-F238E27FC236}">
                                <a16:creationId xmlns:a16="http://schemas.microsoft.com/office/drawing/2014/main" id="{10D52B28-2C97-49EC-804E-F63074576F0C}"/>
                              </a:ext>
                            </a:extLst>
                          </p:cNvPr>
                          <p:cNvGrpSpPr/>
                          <p:nvPr/>
                        </p:nvGrpSpPr>
                        <p:grpSpPr>
                          <a:xfrm>
                            <a:off x="8292715" y="599296"/>
                            <a:ext cx="3458913" cy="5447576"/>
                            <a:chOff x="8292715" y="599296"/>
                            <a:chExt cx="3458913" cy="5447576"/>
                          </a:xfrm>
                        </p:grpSpPr>
                        <p:grpSp>
                          <p:nvGrpSpPr>
                            <p:cNvPr id="17" name="Group 16">
                              <a:extLst>
                                <a:ext uri="{FF2B5EF4-FFF2-40B4-BE49-F238E27FC236}">
                                  <a16:creationId xmlns:a16="http://schemas.microsoft.com/office/drawing/2014/main" id="{C6A6FD64-63BA-41BF-B16F-53E7949B1DF9}"/>
                                </a:ext>
                              </a:extLst>
                            </p:cNvPr>
                            <p:cNvGrpSpPr/>
                            <p:nvPr/>
                          </p:nvGrpSpPr>
                          <p:grpSpPr>
                            <a:xfrm>
                              <a:off x="8292715" y="599296"/>
                              <a:ext cx="3458913" cy="5447576"/>
                              <a:chOff x="8292715" y="599296"/>
                              <a:chExt cx="3458913" cy="5447576"/>
                            </a:xfrm>
                          </p:grpSpPr>
                          <p:pic>
                            <p:nvPicPr>
                              <p:cNvPr id="22" name="Picture 16" descr="Map&#10;&#10;Description automatically generated">
                                <a:extLst>
                                  <a:ext uri="{FF2B5EF4-FFF2-40B4-BE49-F238E27FC236}">
                                    <a16:creationId xmlns:a16="http://schemas.microsoft.com/office/drawing/2014/main" id="{79E9D252-D025-4D84-B798-90D1A2969DFF}"/>
                                  </a:ext>
                                </a:extLst>
                              </p:cNvPr>
                              <p:cNvPicPr>
                                <a:picLocks noChangeAspect="1"/>
                              </p:cNvPicPr>
                              <p:nvPr/>
                            </p:nvPicPr>
                            <p:blipFill rotWithShape="1">
                              <a:blip r:embed="rId3"/>
                              <a:srcRect l="12836" t="1914" r="12836" b="3110"/>
                              <a:stretch/>
                            </p:blipFill>
                            <p:spPr>
                              <a:xfrm>
                                <a:off x="8292715" y="599296"/>
                                <a:ext cx="3458913" cy="5447576"/>
                              </a:xfrm>
                              <a:prstGeom prst="rect">
                                <a:avLst/>
                              </a:prstGeom>
                            </p:spPr>
                          </p:pic>
                          <p:sp>
                            <p:nvSpPr>
                              <p:cNvPr id="23" name="TextBox 22">
                                <a:extLst>
                                  <a:ext uri="{FF2B5EF4-FFF2-40B4-BE49-F238E27FC236}">
                                    <a16:creationId xmlns:a16="http://schemas.microsoft.com/office/drawing/2014/main" id="{8E98636D-9AD3-4842-9FBB-77D7EF1FA2DB}"/>
                                  </a:ext>
                                </a:extLst>
                              </p:cNvPr>
                              <p:cNvSpPr txBox="1"/>
                              <p:nvPr/>
                            </p:nvSpPr>
                            <p:spPr>
                              <a:xfrm>
                                <a:off x="10403714" y="2134042"/>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B5</a:t>
                                </a:r>
                              </a:p>
                            </p:txBody>
                          </p:sp>
                          <p:sp>
                            <p:nvSpPr>
                              <p:cNvPr id="24" name="Freeform: Shape 23">
                                <a:extLst>
                                  <a:ext uri="{FF2B5EF4-FFF2-40B4-BE49-F238E27FC236}">
                                    <a16:creationId xmlns:a16="http://schemas.microsoft.com/office/drawing/2014/main" id="{1CF97255-A6F5-4419-B27E-8D6EA18A7AF1}"/>
                                  </a:ext>
                                </a:extLst>
                              </p:cNvPr>
                              <p:cNvSpPr/>
                              <p:nvPr/>
                            </p:nvSpPr>
                            <p:spPr>
                              <a:xfrm>
                                <a:off x="8547100" y="2123284"/>
                                <a:ext cx="1998663" cy="891869"/>
                              </a:xfrm>
                              <a:custGeom>
                                <a:avLst/>
                                <a:gdLst>
                                  <a:gd name="connsiteX0" fmla="*/ 0 w 1998663"/>
                                  <a:gd name="connsiteY0" fmla="*/ 878679 h 891869"/>
                                  <a:gd name="connsiteX1" fmla="*/ 269875 w 1998663"/>
                                  <a:gd name="connsiteY1" fmla="*/ 888204 h 891869"/>
                                  <a:gd name="connsiteX2" fmla="*/ 431800 w 1998663"/>
                                  <a:gd name="connsiteY2" fmla="*/ 824704 h 891869"/>
                                  <a:gd name="connsiteX3" fmla="*/ 454025 w 1998663"/>
                                  <a:gd name="connsiteY3" fmla="*/ 629441 h 891869"/>
                                  <a:gd name="connsiteX4" fmla="*/ 481013 w 1998663"/>
                                  <a:gd name="connsiteY4" fmla="*/ 488154 h 891869"/>
                                  <a:gd name="connsiteX5" fmla="*/ 552450 w 1998663"/>
                                  <a:gd name="connsiteY5" fmla="*/ 353216 h 891869"/>
                                  <a:gd name="connsiteX6" fmla="*/ 652463 w 1998663"/>
                                  <a:gd name="connsiteY6" fmla="*/ 259554 h 891869"/>
                                  <a:gd name="connsiteX7" fmla="*/ 750888 w 1998663"/>
                                  <a:gd name="connsiteY7" fmla="*/ 181766 h 891869"/>
                                  <a:gd name="connsiteX8" fmla="*/ 847725 w 1998663"/>
                                  <a:gd name="connsiteY8" fmla="*/ 335754 h 891869"/>
                                  <a:gd name="connsiteX9" fmla="*/ 1103313 w 1998663"/>
                                  <a:gd name="connsiteY9" fmla="*/ 264316 h 891869"/>
                                  <a:gd name="connsiteX10" fmla="*/ 1219200 w 1998663"/>
                                  <a:gd name="connsiteY10" fmla="*/ 161129 h 891869"/>
                                  <a:gd name="connsiteX11" fmla="*/ 1344613 w 1998663"/>
                                  <a:gd name="connsiteY11" fmla="*/ 111916 h 891869"/>
                                  <a:gd name="connsiteX12" fmla="*/ 1571625 w 1998663"/>
                                  <a:gd name="connsiteY12" fmla="*/ 34129 h 891869"/>
                                  <a:gd name="connsiteX13" fmla="*/ 1998663 w 1998663"/>
                                  <a:gd name="connsiteY13" fmla="*/ 791 h 89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8663" h="891869">
                                    <a:moveTo>
                                      <a:pt x="0" y="878679"/>
                                    </a:moveTo>
                                    <a:cubicBezTo>
                                      <a:pt x="98954" y="887939"/>
                                      <a:pt x="197908" y="897200"/>
                                      <a:pt x="269875" y="888204"/>
                                    </a:cubicBezTo>
                                    <a:cubicBezTo>
                                      <a:pt x="341842" y="879208"/>
                                      <a:pt x="401108" y="867831"/>
                                      <a:pt x="431800" y="824704"/>
                                    </a:cubicBezTo>
                                    <a:cubicBezTo>
                                      <a:pt x="462492" y="781577"/>
                                      <a:pt x="445823" y="685533"/>
                                      <a:pt x="454025" y="629441"/>
                                    </a:cubicBezTo>
                                    <a:cubicBezTo>
                                      <a:pt x="462227" y="573349"/>
                                      <a:pt x="464609" y="534192"/>
                                      <a:pt x="481013" y="488154"/>
                                    </a:cubicBezTo>
                                    <a:cubicBezTo>
                                      <a:pt x="497417" y="442116"/>
                                      <a:pt x="523875" y="391316"/>
                                      <a:pt x="552450" y="353216"/>
                                    </a:cubicBezTo>
                                    <a:cubicBezTo>
                                      <a:pt x="581025" y="315116"/>
                                      <a:pt x="619390" y="288129"/>
                                      <a:pt x="652463" y="259554"/>
                                    </a:cubicBezTo>
                                    <a:cubicBezTo>
                                      <a:pt x="685536" y="230979"/>
                                      <a:pt x="718344" y="169066"/>
                                      <a:pt x="750888" y="181766"/>
                                    </a:cubicBezTo>
                                    <a:cubicBezTo>
                                      <a:pt x="783432" y="194466"/>
                                      <a:pt x="788988" y="321996"/>
                                      <a:pt x="847725" y="335754"/>
                                    </a:cubicBezTo>
                                    <a:cubicBezTo>
                                      <a:pt x="906463" y="349512"/>
                                      <a:pt x="1041401" y="293420"/>
                                      <a:pt x="1103313" y="264316"/>
                                    </a:cubicBezTo>
                                    <a:cubicBezTo>
                                      <a:pt x="1165226" y="235212"/>
                                      <a:pt x="1178983" y="186529"/>
                                      <a:pt x="1219200" y="161129"/>
                                    </a:cubicBezTo>
                                    <a:cubicBezTo>
                                      <a:pt x="1259417" y="135729"/>
                                      <a:pt x="1285876" y="133083"/>
                                      <a:pt x="1344613" y="111916"/>
                                    </a:cubicBezTo>
                                    <a:cubicBezTo>
                                      <a:pt x="1403350" y="90749"/>
                                      <a:pt x="1462617" y="52650"/>
                                      <a:pt x="1571625" y="34129"/>
                                    </a:cubicBezTo>
                                    <a:cubicBezTo>
                                      <a:pt x="1680633" y="15608"/>
                                      <a:pt x="1930930" y="-4236"/>
                                      <a:pt x="1998663" y="791"/>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377F8A54-0F8E-4869-AEF5-3100A476CDA0}"/>
                                  </a:ext>
                                </a:extLst>
                              </p:cNvPr>
                              <p:cNvSpPr txBox="1"/>
                              <p:nvPr/>
                            </p:nvSpPr>
                            <p:spPr>
                              <a:xfrm>
                                <a:off x="10438714" y="1908643"/>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B4</a:t>
                                </a:r>
                              </a:p>
                            </p:txBody>
                          </p:sp>
                        </p:grpSp>
                        <p:sp>
                          <p:nvSpPr>
                            <p:cNvPr id="18" name="Freeform: Shape 17">
                              <a:extLst>
                                <a:ext uri="{FF2B5EF4-FFF2-40B4-BE49-F238E27FC236}">
                                  <a16:creationId xmlns:a16="http://schemas.microsoft.com/office/drawing/2014/main" id="{24DC3D6E-2975-4A16-89D1-2B38AB466CB1}"/>
                                </a:ext>
                              </a:extLst>
                            </p:cNvPr>
                            <p:cNvSpPr/>
                            <p:nvPr/>
                          </p:nvSpPr>
                          <p:spPr>
                            <a:xfrm>
                              <a:off x="8993717" y="2468033"/>
                              <a:ext cx="1524000" cy="922867"/>
                            </a:xfrm>
                            <a:custGeom>
                              <a:avLst/>
                              <a:gdLst>
                                <a:gd name="connsiteX0" fmla="*/ 0 w 1524000"/>
                                <a:gd name="connsiteY0" fmla="*/ 922867 h 922867"/>
                                <a:gd name="connsiteX1" fmla="*/ 450850 w 1524000"/>
                                <a:gd name="connsiteY1" fmla="*/ 899584 h 922867"/>
                                <a:gd name="connsiteX2" fmla="*/ 770466 w 1524000"/>
                                <a:gd name="connsiteY2" fmla="*/ 683684 h 922867"/>
                                <a:gd name="connsiteX3" fmla="*/ 1058333 w 1524000"/>
                                <a:gd name="connsiteY3" fmla="*/ 501650 h 922867"/>
                                <a:gd name="connsiteX4" fmla="*/ 1079500 w 1524000"/>
                                <a:gd name="connsiteY4" fmla="*/ 345017 h 922867"/>
                                <a:gd name="connsiteX5" fmla="*/ 1225550 w 1524000"/>
                                <a:gd name="connsiteY5" fmla="*/ 127000 h 922867"/>
                                <a:gd name="connsiteX6" fmla="*/ 1524000 w 1524000"/>
                                <a:gd name="connsiteY6" fmla="*/ 0 h 92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922867">
                                  <a:moveTo>
                                    <a:pt x="0" y="922867"/>
                                  </a:moveTo>
                                  <a:lnTo>
                                    <a:pt x="450850" y="899584"/>
                                  </a:lnTo>
                                  <a:cubicBezTo>
                                    <a:pt x="579261" y="859720"/>
                                    <a:pt x="669219" y="750006"/>
                                    <a:pt x="770466" y="683684"/>
                                  </a:cubicBezTo>
                                  <a:cubicBezTo>
                                    <a:pt x="871713" y="617362"/>
                                    <a:pt x="1006827" y="558094"/>
                                    <a:pt x="1058333" y="501650"/>
                                  </a:cubicBezTo>
                                  <a:cubicBezTo>
                                    <a:pt x="1109839" y="445206"/>
                                    <a:pt x="1051631" y="407459"/>
                                    <a:pt x="1079500" y="345017"/>
                                  </a:cubicBezTo>
                                  <a:cubicBezTo>
                                    <a:pt x="1107369" y="282575"/>
                                    <a:pt x="1151467" y="184503"/>
                                    <a:pt x="1225550" y="127000"/>
                                  </a:cubicBezTo>
                                  <a:cubicBezTo>
                                    <a:pt x="1299633" y="69497"/>
                                    <a:pt x="1463323" y="11994"/>
                                    <a:pt x="1524000"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210C21C-CA2E-42ED-9F72-025E3398F9A8}"/>
                                </a:ext>
                              </a:extLst>
                            </p:cNvPr>
                            <p:cNvSpPr txBox="1"/>
                            <p:nvPr/>
                          </p:nvSpPr>
                          <p:spPr>
                            <a:xfrm>
                              <a:off x="10414884" y="2354268"/>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B6</a:t>
                              </a:r>
                            </a:p>
                          </p:txBody>
                        </p:sp>
                        <p:sp>
                          <p:nvSpPr>
                            <p:cNvPr id="20" name="TextBox 19">
                              <a:extLst>
                                <a:ext uri="{FF2B5EF4-FFF2-40B4-BE49-F238E27FC236}">
                                  <a16:creationId xmlns:a16="http://schemas.microsoft.com/office/drawing/2014/main" id="{38FDF6B4-1596-494A-9347-B0342E0E4F35}"/>
                                </a:ext>
                              </a:extLst>
                            </p:cNvPr>
                            <p:cNvSpPr txBox="1"/>
                            <p:nvPr/>
                          </p:nvSpPr>
                          <p:spPr>
                            <a:xfrm>
                              <a:off x="10889405" y="3276938"/>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B7</a:t>
                              </a:r>
                            </a:p>
                          </p:txBody>
                        </p:sp>
                        <p:sp>
                          <p:nvSpPr>
                            <p:cNvPr id="21" name="Freeform: Shape 20">
                              <a:extLst>
                                <a:ext uri="{FF2B5EF4-FFF2-40B4-BE49-F238E27FC236}">
                                  <a16:creationId xmlns:a16="http://schemas.microsoft.com/office/drawing/2014/main" id="{8A4A821C-B048-429C-B8D9-C4BBE4C7A521}"/>
                                </a:ext>
                              </a:extLst>
                            </p:cNvPr>
                            <p:cNvSpPr/>
                            <p:nvPr/>
                          </p:nvSpPr>
                          <p:spPr>
                            <a:xfrm>
                              <a:off x="8993716" y="3408879"/>
                              <a:ext cx="1936365" cy="109220"/>
                            </a:xfrm>
                            <a:custGeom>
                              <a:avLst/>
                              <a:gdLst>
                                <a:gd name="connsiteX0" fmla="*/ 0 w 2286655"/>
                                <a:gd name="connsiteY0" fmla="*/ 186267 h 186267"/>
                                <a:gd name="connsiteX1" fmla="*/ 361950 w 2286655"/>
                                <a:gd name="connsiteY1" fmla="*/ 105833 h 186267"/>
                                <a:gd name="connsiteX2" fmla="*/ 582083 w 2286655"/>
                                <a:gd name="connsiteY2" fmla="*/ 38100 h 186267"/>
                                <a:gd name="connsiteX3" fmla="*/ 861483 w 2286655"/>
                                <a:gd name="connsiteY3" fmla="*/ 5080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6655"/>
                                <a:gd name="connsiteY0" fmla="*/ 186267 h 186267"/>
                                <a:gd name="connsiteX1" fmla="*/ 361950 w 2286655"/>
                                <a:gd name="connsiteY1" fmla="*/ 105833 h 186267"/>
                                <a:gd name="connsiteX2" fmla="*/ 582083 w 2286655"/>
                                <a:gd name="connsiteY2" fmla="*/ 38100 h 186267"/>
                                <a:gd name="connsiteX3" fmla="*/ 853016 w 2286655"/>
                                <a:gd name="connsiteY3" fmla="*/ 9525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8772"/>
                                <a:gd name="connsiteY0" fmla="*/ 133350 h 165299"/>
                                <a:gd name="connsiteX1" fmla="*/ 364067 w 2288772"/>
                                <a:gd name="connsiteY1" fmla="*/ 105833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88772"/>
                                <a:gd name="connsiteY0" fmla="*/ 133350 h 165299"/>
                                <a:gd name="connsiteX1" fmla="*/ 355601 w 2288772"/>
                                <a:gd name="connsiteY1" fmla="*/ 69850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25272"/>
                                <a:gd name="connsiteY0" fmla="*/ 120650 h 165299"/>
                                <a:gd name="connsiteX1" fmla="*/ 292101 w 2225272"/>
                                <a:gd name="connsiteY1" fmla="*/ 69850 h 165299"/>
                                <a:gd name="connsiteX2" fmla="*/ 520700 w 2225272"/>
                                <a:gd name="connsiteY2" fmla="*/ 38100 h 165299"/>
                                <a:gd name="connsiteX3" fmla="*/ 791633 w 2225272"/>
                                <a:gd name="connsiteY3" fmla="*/ 95250 h 165299"/>
                                <a:gd name="connsiteX4" fmla="*/ 1126067 w 2225272"/>
                                <a:gd name="connsiteY4" fmla="*/ 129117 h 165299"/>
                                <a:gd name="connsiteX5" fmla="*/ 1555750 w 2225272"/>
                                <a:gd name="connsiteY5" fmla="*/ 160867 h 165299"/>
                                <a:gd name="connsiteX6" fmla="*/ 1974850 w 2225272"/>
                                <a:gd name="connsiteY6" fmla="*/ 25400 h 165299"/>
                                <a:gd name="connsiteX7" fmla="*/ 2220383 w 2225272"/>
                                <a:gd name="connsiteY7" fmla="*/ 0 h 165299"/>
                                <a:gd name="connsiteX0" fmla="*/ 0 w 2248555"/>
                                <a:gd name="connsiteY0" fmla="*/ 129116 h 165299"/>
                                <a:gd name="connsiteX1" fmla="*/ 315384 w 2248555"/>
                                <a:gd name="connsiteY1" fmla="*/ 69850 h 165299"/>
                                <a:gd name="connsiteX2" fmla="*/ 543983 w 2248555"/>
                                <a:gd name="connsiteY2" fmla="*/ 38100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15384 w 2248555"/>
                                <a:gd name="connsiteY1" fmla="*/ 69850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26496 w 2248555"/>
                                <a:gd name="connsiteY1" fmla="*/ 77787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555" h="165299">
                                  <a:moveTo>
                                    <a:pt x="0" y="129116"/>
                                  </a:moveTo>
                                  <a:cubicBezTo>
                                    <a:pt x="132468" y="101246"/>
                                    <a:pt x="235832" y="87400"/>
                                    <a:pt x="326496" y="77787"/>
                                  </a:cubicBezTo>
                                  <a:cubicBezTo>
                                    <a:pt x="417160" y="68174"/>
                                    <a:pt x="462580" y="68528"/>
                                    <a:pt x="543983" y="71438"/>
                                  </a:cubicBezTo>
                                  <a:cubicBezTo>
                                    <a:pt x="625386" y="74349"/>
                                    <a:pt x="714022" y="85637"/>
                                    <a:pt x="814916" y="95250"/>
                                  </a:cubicBezTo>
                                  <a:lnTo>
                                    <a:pt x="1149350" y="129117"/>
                                  </a:lnTo>
                                  <a:cubicBezTo>
                                    <a:pt x="1276703" y="140053"/>
                                    <a:pt x="1437569" y="178153"/>
                                    <a:pt x="1579033" y="160867"/>
                                  </a:cubicBezTo>
                                  <a:cubicBezTo>
                                    <a:pt x="1720497" y="143581"/>
                                    <a:pt x="1887361" y="52211"/>
                                    <a:pt x="1998133" y="25400"/>
                                  </a:cubicBezTo>
                                  <a:cubicBezTo>
                                    <a:pt x="2108905" y="-1411"/>
                                    <a:pt x="2279649" y="19756"/>
                                    <a:pt x="224366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Freeform: Shape 12">
                            <a:extLst>
                              <a:ext uri="{FF2B5EF4-FFF2-40B4-BE49-F238E27FC236}">
                                <a16:creationId xmlns:a16="http://schemas.microsoft.com/office/drawing/2014/main" id="{A11C8476-0E26-47B1-92F0-F253442D0609}"/>
                              </a:ext>
                            </a:extLst>
                          </p:cNvPr>
                          <p:cNvSpPr/>
                          <p:nvPr/>
                        </p:nvSpPr>
                        <p:spPr>
                          <a:xfrm>
                            <a:off x="10572750" y="4933950"/>
                            <a:ext cx="901700" cy="930275"/>
                          </a:xfrm>
                          <a:custGeom>
                            <a:avLst/>
                            <a:gdLst>
                              <a:gd name="connsiteX0" fmla="*/ 0 w 901700"/>
                              <a:gd name="connsiteY0" fmla="*/ 930275 h 930275"/>
                              <a:gd name="connsiteX1" fmla="*/ 130175 w 901700"/>
                              <a:gd name="connsiteY1" fmla="*/ 796925 h 930275"/>
                              <a:gd name="connsiteX2" fmla="*/ 241300 w 901700"/>
                              <a:gd name="connsiteY2" fmla="*/ 495300 h 930275"/>
                              <a:gd name="connsiteX3" fmla="*/ 123825 w 901700"/>
                              <a:gd name="connsiteY3" fmla="*/ 317500 h 930275"/>
                              <a:gd name="connsiteX4" fmla="*/ 117475 w 901700"/>
                              <a:gd name="connsiteY4" fmla="*/ 142875 h 930275"/>
                              <a:gd name="connsiteX5" fmla="*/ 177800 w 901700"/>
                              <a:gd name="connsiteY5" fmla="*/ 60325 h 930275"/>
                              <a:gd name="connsiteX6" fmla="*/ 285750 w 901700"/>
                              <a:gd name="connsiteY6" fmla="*/ 47625 h 930275"/>
                              <a:gd name="connsiteX7" fmla="*/ 469900 w 901700"/>
                              <a:gd name="connsiteY7" fmla="*/ 79375 h 930275"/>
                              <a:gd name="connsiteX8" fmla="*/ 596900 w 901700"/>
                              <a:gd name="connsiteY8" fmla="*/ 120650 h 930275"/>
                              <a:gd name="connsiteX9" fmla="*/ 812800 w 901700"/>
                              <a:gd name="connsiteY9" fmla="*/ 104775 h 930275"/>
                              <a:gd name="connsiteX10" fmla="*/ 901700 w 901700"/>
                              <a:gd name="connsiteY10" fmla="*/ 0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700" h="930275">
                                <a:moveTo>
                                  <a:pt x="0" y="930275"/>
                                </a:moveTo>
                                <a:cubicBezTo>
                                  <a:pt x="44979" y="899848"/>
                                  <a:pt x="89958" y="869421"/>
                                  <a:pt x="130175" y="796925"/>
                                </a:cubicBezTo>
                                <a:cubicBezTo>
                                  <a:pt x="170392" y="724429"/>
                                  <a:pt x="242358" y="575204"/>
                                  <a:pt x="241300" y="495300"/>
                                </a:cubicBezTo>
                                <a:cubicBezTo>
                                  <a:pt x="240242" y="415396"/>
                                  <a:pt x="144462" y="376237"/>
                                  <a:pt x="123825" y="317500"/>
                                </a:cubicBezTo>
                                <a:cubicBezTo>
                                  <a:pt x="103188" y="258763"/>
                                  <a:pt x="108479" y="185737"/>
                                  <a:pt x="117475" y="142875"/>
                                </a:cubicBezTo>
                                <a:cubicBezTo>
                                  <a:pt x="126471" y="100012"/>
                                  <a:pt x="149754" y="76200"/>
                                  <a:pt x="177800" y="60325"/>
                                </a:cubicBezTo>
                                <a:cubicBezTo>
                                  <a:pt x="205846" y="44450"/>
                                  <a:pt x="237067" y="44450"/>
                                  <a:pt x="285750" y="47625"/>
                                </a:cubicBezTo>
                                <a:cubicBezTo>
                                  <a:pt x="334433" y="50800"/>
                                  <a:pt x="418042" y="67204"/>
                                  <a:pt x="469900" y="79375"/>
                                </a:cubicBezTo>
                                <a:cubicBezTo>
                                  <a:pt x="521758" y="91546"/>
                                  <a:pt x="539750" y="116417"/>
                                  <a:pt x="596900" y="120650"/>
                                </a:cubicBezTo>
                                <a:cubicBezTo>
                                  <a:pt x="654050" y="124883"/>
                                  <a:pt x="762000" y="124883"/>
                                  <a:pt x="812800" y="104775"/>
                                </a:cubicBezTo>
                                <a:cubicBezTo>
                                  <a:pt x="863600" y="84667"/>
                                  <a:pt x="884238" y="24871"/>
                                  <a:pt x="901700"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2B69593-3ED0-44B2-A314-697FB028B9CF}"/>
                              </a:ext>
                            </a:extLst>
                          </p:cNvPr>
                          <p:cNvSpPr txBox="1"/>
                          <p:nvPr/>
                        </p:nvSpPr>
                        <p:spPr>
                          <a:xfrm>
                            <a:off x="10157662" y="4932448"/>
                            <a:ext cx="54814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LE1</a:t>
                            </a:r>
                          </a:p>
                        </p:txBody>
                      </p:sp>
                      <p:sp>
                        <p:nvSpPr>
                          <p:cNvPr id="15" name="Freeform: Shape 14">
                            <a:extLst>
                              <a:ext uri="{FF2B5EF4-FFF2-40B4-BE49-F238E27FC236}">
                                <a16:creationId xmlns:a16="http://schemas.microsoft.com/office/drawing/2014/main" id="{B10D3D72-0247-4685-A111-70DC4ACE39BA}"/>
                              </a:ext>
                            </a:extLst>
                          </p:cNvPr>
                          <p:cNvSpPr/>
                          <p:nvPr/>
                        </p:nvSpPr>
                        <p:spPr>
                          <a:xfrm>
                            <a:off x="10984165" y="5027613"/>
                            <a:ext cx="604585" cy="846137"/>
                          </a:xfrm>
                          <a:custGeom>
                            <a:avLst/>
                            <a:gdLst>
                              <a:gd name="connsiteX0" fmla="*/ 325185 w 604585"/>
                              <a:gd name="connsiteY0" fmla="*/ 846137 h 846137"/>
                              <a:gd name="connsiteX1" fmla="*/ 271210 w 604585"/>
                              <a:gd name="connsiteY1" fmla="*/ 614362 h 846137"/>
                              <a:gd name="connsiteX2" fmla="*/ 169610 w 604585"/>
                              <a:gd name="connsiteY2" fmla="*/ 471487 h 846137"/>
                              <a:gd name="connsiteX3" fmla="*/ 121985 w 604585"/>
                              <a:gd name="connsiteY3" fmla="*/ 384175 h 846137"/>
                              <a:gd name="connsiteX4" fmla="*/ 7685 w 604585"/>
                              <a:gd name="connsiteY4" fmla="*/ 230187 h 846137"/>
                              <a:gd name="connsiteX5" fmla="*/ 10860 w 604585"/>
                              <a:gd name="connsiteY5" fmla="*/ 230187 h 846137"/>
                              <a:gd name="connsiteX6" fmla="*/ 14035 w 604585"/>
                              <a:gd name="connsiteY6" fmla="*/ 141287 h 846137"/>
                              <a:gd name="connsiteX7" fmla="*/ 58485 w 604585"/>
                              <a:gd name="connsiteY7" fmla="*/ 77787 h 846137"/>
                              <a:gd name="connsiteX8" fmla="*/ 188660 w 604585"/>
                              <a:gd name="connsiteY8" fmla="*/ 66675 h 846137"/>
                              <a:gd name="connsiteX9" fmla="*/ 320423 w 604585"/>
                              <a:gd name="connsiteY9" fmla="*/ 90487 h 846137"/>
                              <a:gd name="connsiteX10" fmla="*/ 480760 w 604585"/>
                              <a:gd name="connsiteY10" fmla="*/ 63500 h 846137"/>
                              <a:gd name="connsiteX11" fmla="*/ 604585 w 604585"/>
                              <a:gd name="connsiteY11" fmla="*/ 0 h 84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585" h="846137">
                                <a:moveTo>
                                  <a:pt x="325185" y="846137"/>
                                </a:moveTo>
                                <a:cubicBezTo>
                                  <a:pt x="311162" y="761470"/>
                                  <a:pt x="297139" y="676804"/>
                                  <a:pt x="271210" y="614362"/>
                                </a:cubicBezTo>
                                <a:cubicBezTo>
                                  <a:pt x="245281" y="551920"/>
                                  <a:pt x="194481" y="509851"/>
                                  <a:pt x="169610" y="471487"/>
                                </a:cubicBezTo>
                                <a:cubicBezTo>
                                  <a:pt x="144739" y="433123"/>
                                  <a:pt x="148972" y="424392"/>
                                  <a:pt x="121985" y="384175"/>
                                </a:cubicBezTo>
                                <a:cubicBezTo>
                                  <a:pt x="94998" y="343958"/>
                                  <a:pt x="7685" y="230187"/>
                                  <a:pt x="7685" y="230187"/>
                                </a:cubicBezTo>
                                <a:cubicBezTo>
                                  <a:pt x="-10836" y="204522"/>
                                  <a:pt x="9802" y="245004"/>
                                  <a:pt x="10860" y="230187"/>
                                </a:cubicBezTo>
                                <a:cubicBezTo>
                                  <a:pt x="11918" y="215370"/>
                                  <a:pt x="6098" y="166687"/>
                                  <a:pt x="14035" y="141287"/>
                                </a:cubicBezTo>
                                <a:cubicBezTo>
                                  <a:pt x="21972" y="115887"/>
                                  <a:pt x="29381" y="90222"/>
                                  <a:pt x="58485" y="77787"/>
                                </a:cubicBezTo>
                                <a:cubicBezTo>
                                  <a:pt x="87589" y="65352"/>
                                  <a:pt x="145004" y="64558"/>
                                  <a:pt x="188660" y="66675"/>
                                </a:cubicBezTo>
                                <a:cubicBezTo>
                                  <a:pt x="232316" y="68792"/>
                                  <a:pt x="271740" y="91016"/>
                                  <a:pt x="320423" y="90487"/>
                                </a:cubicBezTo>
                                <a:cubicBezTo>
                                  <a:pt x="369106" y="89958"/>
                                  <a:pt x="433400" y="78581"/>
                                  <a:pt x="480760" y="63500"/>
                                </a:cubicBezTo>
                                <a:cubicBezTo>
                                  <a:pt x="528120" y="48419"/>
                                  <a:pt x="579979" y="10054"/>
                                  <a:pt x="604585"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BD597B3-24DA-44CB-AD65-32BC6F6AF19D}"/>
                              </a:ext>
                            </a:extLst>
                          </p:cNvPr>
                          <p:cNvSpPr txBox="1"/>
                          <p:nvPr/>
                        </p:nvSpPr>
                        <p:spPr>
                          <a:xfrm>
                            <a:off x="11203483" y="4980452"/>
                            <a:ext cx="54814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B15</a:t>
                            </a:r>
                          </a:p>
                        </p:txBody>
                      </p:sp>
                    </p:grpSp>
                    <p:sp>
                      <p:nvSpPr>
                        <p:cNvPr id="11" name="Freeform: Shape 10">
                          <a:extLst>
                            <a:ext uri="{FF2B5EF4-FFF2-40B4-BE49-F238E27FC236}">
                              <a16:creationId xmlns:a16="http://schemas.microsoft.com/office/drawing/2014/main" id="{003FCE4B-62B9-46CD-9E3C-DF94F8F2E63C}"/>
                            </a:ext>
                          </a:extLst>
                        </p:cNvPr>
                        <p:cNvSpPr/>
                        <p:nvPr/>
                      </p:nvSpPr>
                      <p:spPr>
                        <a:xfrm>
                          <a:off x="8777542" y="2317411"/>
                          <a:ext cx="1636846" cy="1001652"/>
                        </a:xfrm>
                        <a:custGeom>
                          <a:avLst/>
                          <a:gdLst>
                            <a:gd name="connsiteX0" fmla="*/ 0 w 1636846"/>
                            <a:gd name="connsiteY0" fmla="*/ 1001652 h 1001652"/>
                            <a:gd name="connsiteX1" fmla="*/ 66311 w 1636846"/>
                            <a:gd name="connsiteY1" fmla="*/ 792247 h 1001652"/>
                            <a:gd name="connsiteX2" fmla="*/ 184974 w 1636846"/>
                            <a:gd name="connsiteY2" fmla="*/ 624723 h 1001652"/>
                            <a:gd name="connsiteX3" fmla="*/ 261756 w 1636846"/>
                            <a:gd name="connsiteY3" fmla="*/ 551432 h 1001652"/>
                            <a:gd name="connsiteX4" fmla="*/ 307127 w 1636846"/>
                            <a:gd name="connsiteY4" fmla="*/ 453710 h 1001652"/>
                            <a:gd name="connsiteX5" fmla="*/ 307127 w 1636846"/>
                            <a:gd name="connsiteY5" fmla="*/ 415319 h 1001652"/>
                            <a:gd name="connsiteX6" fmla="*/ 307127 w 1636846"/>
                            <a:gd name="connsiteY6" fmla="*/ 268736 h 1001652"/>
                            <a:gd name="connsiteX7" fmla="*/ 373438 w 1636846"/>
                            <a:gd name="connsiteY7" fmla="*/ 198934 h 1001652"/>
                            <a:gd name="connsiteX8" fmla="*/ 499081 w 1636846"/>
                            <a:gd name="connsiteY8" fmla="*/ 233835 h 1001652"/>
                            <a:gd name="connsiteX9" fmla="*/ 506061 w 1636846"/>
                            <a:gd name="connsiteY9" fmla="*/ 233835 h 1001652"/>
                            <a:gd name="connsiteX10" fmla="*/ 666605 w 1636846"/>
                            <a:gd name="connsiteY10" fmla="*/ 219874 h 1001652"/>
                            <a:gd name="connsiteX11" fmla="*/ 774797 w 1636846"/>
                            <a:gd name="connsiteY11" fmla="*/ 174504 h 1001652"/>
                            <a:gd name="connsiteX12" fmla="*/ 984202 w 1636846"/>
                            <a:gd name="connsiteY12" fmla="*/ 177994 h 1001652"/>
                            <a:gd name="connsiteX13" fmla="*/ 1336699 w 1636846"/>
                            <a:gd name="connsiteY13" fmla="*/ 59331 h 1001652"/>
                            <a:gd name="connsiteX14" fmla="*/ 1636846 w 1636846"/>
                            <a:gd name="connsiteY14" fmla="*/ 0 h 100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6846" h="1001652">
                              <a:moveTo>
                                <a:pt x="0" y="1001652"/>
                              </a:moveTo>
                              <a:cubicBezTo>
                                <a:pt x="17741" y="928360"/>
                                <a:pt x="35482" y="855068"/>
                                <a:pt x="66311" y="792247"/>
                              </a:cubicBezTo>
                              <a:cubicBezTo>
                                <a:pt x="97140" y="729426"/>
                                <a:pt x="152400" y="664859"/>
                                <a:pt x="184974" y="624723"/>
                              </a:cubicBezTo>
                              <a:cubicBezTo>
                                <a:pt x="217548" y="584587"/>
                                <a:pt x="241397" y="579934"/>
                                <a:pt x="261756" y="551432"/>
                              </a:cubicBezTo>
                              <a:cubicBezTo>
                                <a:pt x="282115" y="522930"/>
                                <a:pt x="299565" y="476396"/>
                                <a:pt x="307127" y="453710"/>
                              </a:cubicBezTo>
                              <a:cubicBezTo>
                                <a:pt x="314689" y="431024"/>
                                <a:pt x="307127" y="415319"/>
                                <a:pt x="307127" y="415319"/>
                              </a:cubicBezTo>
                              <a:cubicBezTo>
                                <a:pt x="307127" y="384490"/>
                                <a:pt x="296075" y="304800"/>
                                <a:pt x="307127" y="268736"/>
                              </a:cubicBezTo>
                              <a:cubicBezTo>
                                <a:pt x="318179" y="232672"/>
                                <a:pt x="341446" y="204751"/>
                                <a:pt x="373438" y="198934"/>
                              </a:cubicBezTo>
                              <a:cubicBezTo>
                                <a:pt x="405430" y="193117"/>
                                <a:pt x="476977" y="228018"/>
                                <a:pt x="499081" y="233835"/>
                              </a:cubicBezTo>
                              <a:cubicBezTo>
                                <a:pt x="521185" y="239652"/>
                                <a:pt x="506061" y="233835"/>
                                <a:pt x="506061" y="233835"/>
                              </a:cubicBezTo>
                              <a:cubicBezTo>
                                <a:pt x="533982" y="231508"/>
                                <a:pt x="621816" y="229762"/>
                                <a:pt x="666605" y="219874"/>
                              </a:cubicBezTo>
                              <a:cubicBezTo>
                                <a:pt x="711394" y="209986"/>
                                <a:pt x="721864" y="181484"/>
                                <a:pt x="774797" y="174504"/>
                              </a:cubicBezTo>
                              <a:cubicBezTo>
                                <a:pt x="827730" y="167524"/>
                                <a:pt x="890552" y="197189"/>
                                <a:pt x="984202" y="177994"/>
                              </a:cubicBezTo>
                              <a:cubicBezTo>
                                <a:pt x="1077852" y="158799"/>
                                <a:pt x="1227925" y="88997"/>
                                <a:pt x="1336699" y="59331"/>
                              </a:cubicBezTo>
                              <a:cubicBezTo>
                                <a:pt x="1445473" y="29665"/>
                                <a:pt x="1576933" y="4653"/>
                                <a:pt x="163684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1" name="Straight Connector 30">
                        <a:extLst>
                          <a:ext uri="{FF2B5EF4-FFF2-40B4-BE49-F238E27FC236}">
                            <a16:creationId xmlns:a16="http://schemas.microsoft.com/office/drawing/2014/main" id="{49DF161A-C6A4-430C-AB4E-29A1D3B3B5E3}"/>
                          </a:ext>
                        </a:extLst>
                      </p:cNvPr>
                      <p:cNvCxnSpPr>
                        <a:cxnSpLocks/>
                      </p:cNvCxnSpPr>
                      <p:nvPr/>
                    </p:nvCxnSpPr>
                    <p:spPr>
                      <a:xfrm flipH="1">
                        <a:off x="10763435" y="4269668"/>
                        <a:ext cx="501394" cy="58944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B2C133-5F0D-4ABA-A9E5-A088C8DF64DB}"/>
                          </a:ext>
                        </a:extLst>
                      </p:cNvPr>
                      <p:cNvCxnSpPr>
                        <a:cxnSpLocks/>
                      </p:cNvCxnSpPr>
                      <p:nvPr/>
                    </p:nvCxnSpPr>
                    <p:spPr>
                      <a:xfrm flipH="1" flipV="1">
                        <a:off x="10774605" y="4905139"/>
                        <a:ext cx="738878" cy="9212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1C45B1-54C2-4DF7-B305-80C74CB5F85E}"/>
                          </a:ext>
                        </a:extLst>
                      </p:cNvPr>
                      <p:cNvSpPr txBox="1"/>
                      <p:nvPr/>
                    </p:nvSpPr>
                    <p:spPr>
                      <a:xfrm>
                        <a:off x="11144041" y="4367061"/>
                        <a:ext cx="73887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EC5</a:t>
                        </a:r>
                      </a:p>
                    </p:txBody>
                  </p:sp>
                </p:grpSp>
                <p:sp>
                  <p:nvSpPr>
                    <p:cNvPr id="41" name="Freeform: Shape 40">
                      <a:extLst>
                        <a:ext uri="{FF2B5EF4-FFF2-40B4-BE49-F238E27FC236}">
                          <a16:creationId xmlns:a16="http://schemas.microsoft.com/office/drawing/2014/main" id="{C39B34B3-18DE-4768-A603-C2431FCEB8FB}"/>
                        </a:ext>
                      </a:extLst>
                    </p:cNvPr>
                    <p:cNvSpPr/>
                    <p:nvPr/>
                  </p:nvSpPr>
                  <p:spPr>
                    <a:xfrm rot="20606006">
                      <a:off x="9395844" y="3123206"/>
                      <a:ext cx="1271185" cy="124334"/>
                    </a:xfrm>
                    <a:custGeom>
                      <a:avLst/>
                      <a:gdLst>
                        <a:gd name="connsiteX0" fmla="*/ 0 w 2286655"/>
                        <a:gd name="connsiteY0" fmla="*/ 186267 h 186267"/>
                        <a:gd name="connsiteX1" fmla="*/ 361950 w 2286655"/>
                        <a:gd name="connsiteY1" fmla="*/ 105833 h 186267"/>
                        <a:gd name="connsiteX2" fmla="*/ 582083 w 2286655"/>
                        <a:gd name="connsiteY2" fmla="*/ 38100 h 186267"/>
                        <a:gd name="connsiteX3" fmla="*/ 861483 w 2286655"/>
                        <a:gd name="connsiteY3" fmla="*/ 5080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6655"/>
                        <a:gd name="connsiteY0" fmla="*/ 186267 h 186267"/>
                        <a:gd name="connsiteX1" fmla="*/ 361950 w 2286655"/>
                        <a:gd name="connsiteY1" fmla="*/ 105833 h 186267"/>
                        <a:gd name="connsiteX2" fmla="*/ 582083 w 2286655"/>
                        <a:gd name="connsiteY2" fmla="*/ 38100 h 186267"/>
                        <a:gd name="connsiteX3" fmla="*/ 853016 w 2286655"/>
                        <a:gd name="connsiteY3" fmla="*/ 9525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8772"/>
                        <a:gd name="connsiteY0" fmla="*/ 133350 h 165299"/>
                        <a:gd name="connsiteX1" fmla="*/ 364067 w 2288772"/>
                        <a:gd name="connsiteY1" fmla="*/ 105833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88772"/>
                        <a:gd name="connsiteY0" fmla="*/ 133350 h 165299"/>
                        <a:gd name="connsiteX1" fmla="*/ 355601 w 2288772"/>
                        <a:gd name="connsiteY1" fmla="*/ 69850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25272"/>
                        <a:gd name="connsiteY0" fmla="*/ 120650 h 165299"/>
                        <a:gd name="connsiteX1" fmla="*/ 292101 w 2225272"/>
                        <a:gd name="connsiteY1" fmla="*/ 69850 h 165299"/>
                        <a:gd name="connsiteX2" fmla="*/ 520700 w 2225272"/>
                        <a:gd name="connsiteY2" fmla="*/ 38100 h 165299"/>
                        <a:gd name="connsiteX3" fmla="*/ 791633 w 2225272"/>
                        <a:gd name="connsiteY3" fmla="*/ 95250 h 165299"/>
                        <a:gd name="connsiteX4" fmla="*/ 1126067 w 2225272"/>
                        <a:gd name="connsiteY4" fmla="*/ 129117 h 165299"/>
                        <a:gd name="connsiteX5" fmla="*/ 1555750 w 2225272"/>
                        <a:gd name="connsiteY5" fmla="*/ 160867 h 165299"/>
                        <a:gd name="connsiteX6" fmla="*/ 1974850 w 2225272"/>
                        <a:gd name="connsiteY6" fmla="*/ 25400 h 165299"/>
                        <a:gd name="connsiteX7" fmla="*/ 2220383 w 2225272"/>
                        <a:gd name="connsiteY7" fmla="*/ 0 h 165299"/>
                        <a:gd name="connsiteX0" fmla="*/ 0 w 2248555"/>
                        <a:gd name="connsiteY0" fmla="*/ 129116 h 165299"/>
                        <a:gd name="connsiteX1" fmla="*/ 315384 w 2248555"/>
                        <a:gd name="connsiteY1" fmla="*/ 69850 h 165299"/>
                        <a:gd name="connsiteX2" fmla="*/ 543983 w 2248555"/>
                        <a:gd name="connsiteY2" fmla="*/ 38100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15384 w 2248555"/>
                        <a:gd name="connsiteY1" fmla="*/ 69850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26496 w 2248555"/>
                        <a:gd name="connsiteY1" fmla="*/ 77787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555" h="165299">
                          <a:moveTo>
                            <a:pt x="0" y="129116"/>
                          </a:moveTo>
                          <a:cubicBezTo>
                            <a:pt x="132468" y="101246"/>
                            <a:pt x="235832" y="87400"/>
                            <a:pt x="326496" y="77787"/>
                          </a:cubicBezTo>
                          <a:cubicBezTo>
                            <a:pt x="417160" y="68174"/>
                            <a:pt x="462580" y="68528"/>
                            <a:pt x="543983" y="71438"/>
                          </a:cubicBezTo>
                          <a:cubicBezTo>
                            <a:pt x="625386" y="74349"/>
                            <a:pt x="714022" y="85637"/>
                            <a:pt x="814916" y="95250"/>
                          </a:cubicBezTo>
                          <a:lnTo>
                            <a:pt x="1149350" y="129117"/>
                          </a:lnTo>
                          <a:cubicBezTo>
                            <a:pt x="1276703" y="140053"/>
                            <a:pt x="1437569" y="178153"/>
                            <a:pt x="1579033" y="160867"/>
                          </a:cubicBezTo>
                          <a:cubicBezTo>
                            <a:pt x="1720497" y="143581"/>
                            <a:pt x="1887361" y="52211"/>
                            <a:pt x="1998133" y="25400"/>
                          </a:cubicBezTo>
                          <a:cubicBezTo>
                            <a:pt x="2108905" y="-1411"/>
                            <a:pt x="2279649" y="19756"/>
                            <a:pt x="224366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7B5CDF3D-417D-41B7-B800-D5F83720AD94}"/>
                        </a:ext>
                      </a:extLst>
                    </p:cNvPr>
                    <p:cNvSpPr txBox="1"/>
                    <p:nvPr/>
                  </p:nvSpPr>
                  <p:spPr>
                    <a:xfrm>
                      <a:off x="10611404" y="2789750"/>
                      <a:ext cx="63772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B6a</a:t>
                      </a:r>
                    </a:p>
                  </p:txBody>
                </p:sp>
              </p:grpSp>
              <p:cxnSp>
                <p:nvCxnSpPr>
                  <p:cNvPr id="26" name="Straight Arrow Connector 25">
                    <a:extLst>
                      <a:ext uri="{FF2B5EF4-FFF2-40B4-BE49-F238E27FC236}">
                        <a16:creationId xmlns:a16="http://schemas.microsoft.com/office/drawing/2014/main" id="{D03F605C-AF17-4072-9BCB-AAF9DED1355A}"/>
                      </a:ext>
                    </a:extLst>
                  </p:cNvPr>
                  <p:cNvCxnSpPr/>
                  <p:nvPr/>
                </p:nvCxnSpPr>
                <p:spPr>
                  <a:xfrm>
                    <a:off x="9404502" y="1766656"/>
                    <a:ext cx="800896" cy="19885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2C4B1BB-74B8-403F-9E96-2AA9E233F1C8}"/>
                      </a:ext>
                    </a:extLst>
                  </p:cNvPr>
                  <p:cNvCxnSpPr>
                    <a:cxnSpLocks/>
                  </p:cNvCxnSpPr>
                  <p:nvPr/>
                </p:nvCxnSpPr>
                <p:spPr>
                  <a:xfrm>
                    <a:off x="10455306" y="4912413"/>
                    <a:ext cx="339292" cy="4158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678204C-09D1-43E0-8A5D-D18C5358E300}"/>
                      </a:ext>
                    </a:extLst>
                  </p:cNvPr>
                  <p:cNvCxnSpPr>
                    <a:cxnSpLocks/>
                  </p:cNvCxnSpPr>
                  <p:nvPr/>
                </p:nvCxnSpPr>
                <p:spPr>
                  <a:xfrm flipH="1" flipV="1">
                    <a:off x="10794598" y="5100579"/>
                    <a:ext cx="414748" cy="1581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C4ECCF2-B2D8-4F00-9E18-5283FBC76FBD}"/>
                      </a:ext>
                    </a:extLst>
                  </p:cNvPr>
                  <p:cNvCxnSpPr>
                    <a:cxnSpLocks/>
                  </p:cNvCxnSpPr>
                  <p:nvPr/>
                </p:nvCxnSpPr>
                <p:spPr>
                  <a:xfrm flipH="1">
                    <a:off x="10580941" y="4691606"/>
                    <a:ext cx="559080" cy="2230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A40D2425-F4A5-481C-B39D-E57318140DBC}"/>
                    </a:ext>
                  </a:extLst>
                </p:cNvPr>
                <p:cNvCxnSpPr>
                  <a:cxnSpLocks/>
                </p:cNvCxnSpPr>
                <p:nvPr/>
              </p:nvCxnSpPr>
              <p:spPr>
                <a:xfrm>
                  <a:off x="9272573" y="4368676"/>
                  <a:ext cx="773192" cy="3194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9387A8-ECD6-4174-AD57-9059949FD60F}"/>
                    </a:ext>
                  </a:extLst>
                </p:cNvPr>
                <p:cNvCxnSpPr>
                  <a:cxnSpLocks/>
                </p:cNvCxnSpPr>
                <p:nvPr/>
              </p:nvCxnSpPr>
              <p:spPr>
                <a:xfrm>
                  <a:off x="9846850" y="3727127"/>
                  <a:ext cx="228291" cy="63634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C060223-223F-4DC4-BE01-98BDF44C9E23}"/>
                    </a:ext>
                  </a:extLst>
                </p:cNvPr>
                <p:cNvCxnSpPr>
                  <a:cxnSpLocks/>
                </p:cNvCxnSpPr>
                <p:nvPr/>
              </p:nvCxnSpPr>
              <p:spPr>
                <a:xfrm>
                  <a:off x="9809506" y="4036063"/>
                  <a:ext cx="200925" cy="4953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E041FC5-D90C-40BD-98D8-964FA8F31CDC}"/>
                    </a:ext>
                  </a:extLst>
                </p:cNvPr>
                <p:cNvSpPr txBox="1"/>
                <p:nvPr/>
              </p:nvSpPr>
              <p:spPr>
                <a:xfrm>
                  <a:off x="8994209" y="4065464"/>
                  <a:ext cx="120351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panose="020B0604020202020204" pitchFamily="34" charset="0"/>
                      <a:cs typeface="Arial" panose="020B0604020202020204" pitchFamily="34" charset="0"/>
                    </a:rPr>
                    <a:t>GMSNOW</a:t>
                  </a:r>
                  <a:endParaRPr lang="en-US" sz="1600">
                    <a:latin typeface="Arial" panose="020B0604020202020204" pitchFamily="34" charset="0"/>
                    <a:cs typeface="Arial" panose="020B0604020202020204" pitchFamily="34" charset="0"/>
                  </a:endParaRPr>
                </a:p>
              </p:txBody>
            </p:sp>
          </p:grpSp>
          <p:sp>
            <p:nvSpPr>
              <p:cNvPr id="27" name="Freeform: Shape 20">
                <a:extLst>
                  <a:ext uri="{FF2B5EF4-FFF2-40B4-BE49-F238E27FC236}">
                    <a16:creationId xmlns:a16="http://schemas.microsoft.com/office/drawing/2014/main" id="{465DC0C6-12CB-B1FD-0168-44FABED06620}"/>
                  </a:ext>
                </a:extLst>
              </p:cNvPr>
              <p:cNvSpPr/>
              <p:nvPr/>
            </p:nvSpPr>
            <p:spPr>
              <a:xfrm rot="196567">
                <a:off x="9713009" y="5320274"/>
                <a:ext cx="1671413" cy="103100"/>
              </a:xfrm>
              <a:custGeom>
                <a:avLst/>
                <a:gdLst>
                  <a:gd name="connsiteX0" fmla="*/ 0 w 2286655"/>
                  <a:gd name="connsiteY0" fmla="*/ 186267 h 186267"/>
                  <a:gd name="connsiteX1" fmla="*/ 361950 w 2286655"/>
                  <a:gd name="connsiteY1" fmla="*/ 105833 h 186267"/>
                  <a:gd name="connsiteX2" fmla="*/ 582083 w 2286655"/>
                  <a:gd name="connsiteY2" fmla="*/ 38100 h 186267"/>
                  <a:gd name="connsiteX3" fmla="*/ 861483 w 2286655"/>
                  <a:gd name="connsiteY3" fmla="*/ 5080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6655"/>
                  <a:gd name="connsiteY0" fmla="*/ 186267 h 186267"/>
                  <a:gd name="connsiteX1" fmla="*/ 361950 w 2286655"/>
                  <a:gd name="connsiteY1" fmla="*/ 105833 h 186267"/>
                  <a:gd name="connsiteX2" fmla="*/ 582083 w 2286655"/>
                  <a:gd name="connsiteY2" fmla="*/ 38100 h 186267"/>
                  <a:gd name="connsiteX3" fmla="*/ 853016 w 2286655"/>
                  <a:gd name="connsiteY3" fmla="*/ 9525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8772"/>
                  <a:gd name="connsiteY0" fmla="*/ 133350 h 165299"/>
                  <a:gd name="connsiteX1" fmla="*/ 364067 w 2288772"/>
                  <a:gd name="connsiteY1" fmla="*/ 105833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88772"/>
                  <a:gd name="connsiteY0" fmla="*/ 133350 h 165299"/>
                  <a:gd name="connsiteX1" fmla="*/ 355601 w 2288772"/>
                  <a:gd name="connsiteY1" fmla="*/ 69850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25272"/>
                  <a:gd name="connsiteY0" fmla="*/ 120650 h 165299"/>
                  <a:gd name="connsiteX1" fmla="*/ 292101 w 2225272"/>
                  <a:gd name="connsiteY1" fmla="*/ 69850 h 165299"/>
                  <a:gd name="connsiteX2" fmla="*/ 520700 w 2225272"/>
                  <a:gd name="connsiteY2" fmla="*/ 38100 h 165299"/>
                  <a:gd name="connsiteX3" fmla="*/ 791633 w 2225272"/>
                  <a:gd name="connsiteY3" fmla="*/ 95250 h 165299"/>
                  <a:gd name="connsiteX4" fmla="*/ 1126067 w 2225272"/>
                  <a:gd name="connsiteY4" fmla="*/ 129117 h 165299"/>
                  <a:gd name="connsiteX5" fmla="*/ 1555750 w 2225272"/>
                  <a:gd name="connsiteY5" fmla="*/ 160867 h 165299"/>
                  <a:gd name="connsiteX6" fmla="*/ 1974850 w 2225272"/>
                  <a:gd name="connsiteY6" fmla="*/ 25400 h 165299"/>
                  <a:gd name="connsiteX7" fmla="*/ 2220383 w 2225272"/>
                  <a:gd name="connsiteY7" fmla="*/ 0 h 165299"/>
                  <a:gd name="connsiteX0" fmla="*/ 0 w 2248555"/>
                  <a:gd name="connsiteY0" fmla="*/ 129116 h 165299"/>
                  <a:gd name="connsiteX1" fmla="*/ 315384 w 2248555"/>
                  <a:gd name="connsiteY1" fmla="*/ 69850 h 165299"/>
                  <a:gd name="connsiteX2" fmla="*/ 543983 w 2248555"/>
                  <a:gd name="connsiteY2" fmla="*/ 38100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15384 w 2248555"/>
                  <a:gd name="connsiteY1" fmla="*/ 69850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26496 w 2248555"/>
                  <a:gd name="connsiteY1" fmla="*/ 77787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555" h="165299">
                    <a:moveTo>
                      <a:pt x="0" y="129116"/>
                    </a:moveTo>
                    <a:cubicBezTo>
                      <a:pt x="132468" y="101246"/>
                      <a:pt x="235832" y="87400"/>
                      <a:pt x="326496" y="77787"/>
                    </a:cubicBezTo>
                    <a:cubicBezTo>
                      <a:pt x="417160" y="68174"/>
                      <a:pt x="462580" y="68528"/>
                      <a:pt x="543983" y="71438"/>
                    </a:cubicBezTo>
                    <a:cubicBezTo>
                      <a:pt x="625386" y="74349"/>
                      <a:pt x="714022" y="85637"/>
                      <a:pt x="814916" y="95250"/>
                    </a:cubicBezTo>
                    <a:lnTo>
                      <a:pt x="1149350" y="129117"/>
                    </a:lnTo>
                    <a:cubicBezTo>
                      <a:pt x="1276703" y="140053"/>
                      <a:pt x="1437569" y="178153"/>
                      <a:pt x="1579033" y="160867"/>
                    </a:cubicBezTo>
                    <a:cubicBezTo>
                      <a:pt x="1720497" y="143581"/>
                      <a:pt x="1887361" y="52211"/>
                      <a:pt x="1998133" y="25400"/>
                    </a:cubicBezTo>
                    <a:cubicBezTo>
                      <a:pt x="2108905" y="-1411"/>
                      <a:pt x="2279649" y="19756"/>
                      <a:pt x="224366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15E362A2-1E3D-45CF-9F97-C60C42808088}"/>
                  </a:ext>
                </a:extLst>
              </p:cNvPr>
              <p:cNvSpPr txBox="1"/>
              <p:nvPr/>
            </p:nvSpPr>
            <p:spPr>
              <a:xfrm>
                <a:off x="9463965" y="5315392"/>
                <a:ext cx="632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SC</a:t>
                </a:r>
              </a:p>
            </p:txBody>
          </p:sp>
          <p:cxnSp>
            <p:nvCxnSpPr>
              <p:cNvPr id="47" name="Straight Arrow Connector 46">
                <a:extLst>
                  <a:ext uri="{FF2B5EF4-FFF2-40B4-BE49-F238E27FC236}">
                    <a16:creationId xmlns:a16="http://schemas.microsoft.com/office/drawing/2014/main" id="{6FA406C0-E8A6-4E1E-BD2C-096B31605F49}"/>
                  </a:ext>
                </a:extLst>
              </p:cNvPr>
              <p:cNvCxnSpPr>
                <a:cxnSpLocks/>
              </p:cNvCxnSpPr>
              <p:nvPr/>
            </p:nvCxnSpPr>
            <p:spPr>
              <a:xfrm>
                <a:off x="10058864" y="5178481"/>
                <a:ext cx="339292" cy="4158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Freeform: Shape 52">
              <a:extLst>
                <a:ext uri="{FF2B5EF4-FFF2-40B4-BE49-F238E27FC236}">
                  <a16:creationId xmlns:a16="http://schemas.microsoft.com/office/drawing/2014/main" id="{3DFE4855-FDAB-4E31-8AA9-5F3275D52338}"/>
                </a:ext>
              </a:extLst>
            </p:cNvPr>
            <p:cNvSpPr/>
            <p:nvPr/>
          </p:nvSpPr>
          <p:spPr>
            <a:xfrm rot="20941020">
              <a:off x="8967561" y="4428452"/>
              <a:ext cx="2260952" cy="300418"/>
            </a:xfrm>
            <a:custGeom>
              <a:avLst/>
              <a:gdLst>
                <a:gd name="connsiteX0" fmla="*/ 0 w 2286655"/>
                <a:gd name="connsiteY0" fmla="*/ 186267 h 186267"/>
                <a:gd name="connsiteX1" fmla="*/ 361950 w 2286655"/>
                <a:gd name="connsiteY1" fmla="*/ 105833 h 186267"/>
                <a:gd name="connsiteX2" fmla="*/ 582083 w 2286655"/>
                <a:gd name="connsiteY2" fmla="*/ 38100 h 186267"/>
                <a:gd name="connsiteX3" fmla="*/ 861483 w 2286655"/>
                <a:gd name="connsiteY3" fmla="*/ 5080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6655"/>
                <a:gd name="connsiteY0" fmla="*/ 186267 h 186267"/>
                <a:gd name="connsiteX1" fmla="*/ 361950 w 2286655"/>
                <a:gd name="connsiteY1" fmla="*/ 105833 h 186267"/>
                <a:gd name="connsiteX2" fmla="*/ 582083 w 2286655"/>
                <a:gd name="connsiteY2" fmla="*/ 38100 h 186267"/>
                <a:gd name="connsiteX3" fmla="*/ 853016 w 2286655"/>
                <a:gd name="connsiteY3" fmla="*/ 9525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8772"/>
                <a:gd name="connsiteY0" fmla="*/ 133350 h 165299"/>
                <a:gd name="connsiteX1" fmla="*/ 364067 w 2288772"/>
                <a:gd name="connsiteY1" fmla="*/ 105833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88772"/>
                <a:gd name="connsiteY0" fmla="*/ 133350 h 165299"/>
                <a:gd name="connsiteX1" fmla="*/ 355601 w 2288772"/>
                <a:gd name="connsiteY1" fmla="*/ 69850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25272"/>
                <a:gd name="connsiteY0" fmla="*/ 120650 h 165299"/>
                <a:gd name="connsiteX1" fmla="*/ 292101 w 2225272"/>
                <a:gd name="connsiteY1" fmla="*/ 69850 h 165299"/>
                <a:gd name="connsiteX2" fmla="*/ 520700 w 2225272"/>
                <a:gd name="connsiteY2" fmla="*/ 38100 h 165299"/>
                <a:gd name="connsiteX3" fmla="*/ 791633 w 2225272"/>
                <a:gd name="connsiteY3" fmla="*/ 95250 h 165299"/>
                <a:gd name="connsiteX4" fmla="*/ 1126067 w 2225272"/>
                <a:gd name="connsiteY4" fmla="*/ 129117 h 165299"/>
                <a:gd name="connsiteX5" fmla="*/ 1555750 w 2225272"/>
                <a:gd name="connsiteY5" fmla="*/ 160867 h 165299"/>
                <a:gd name="connsiteX6" fmla="*/ 1974850 w 2225272"/>
                <a:gd name="connsiteY6" fmla="*/ 25400 h 165299"/>
                <a:gd name="connsiteX7" fmla="*/ 2220383 w 2225272"/>
                <a:gd name="connsiteY7" fmla="*/ 0 h 165299"/>
                <a:gd name="connsiteX0" fmla="*/ 0 w 2248555"/>
                <a:gd name="connsiteY0" fmla="*/ 129116 h 165299"/>
                <a:gd name="connsiteX1" fmla="*/ 315384 w 2248555"/>
                <a:gd name="connsiteY1" fmla="*/ 69850 h 165299"/>
                <a:gd name="connsiteX2" fmla="*/ 543983 w 2248555"/>
                <a:gd name="connsiteY2" fmla="*/ 38100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15384 w 2248555"/>
                <a:gd name="connsiteY1" fmla="*/ 69850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26496 w 2248555"/>
                <a:gd name="connsiteY1" fmla="*/ 77787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555" h="165299">
                  <a:moveTo>
                    <a:pt x="0" y="129116"/>
                  </a:moveTo>
                  <a:cubicBezTo>
                    <a:pt x="132468" y="101246"/>
                    <a:pt x="235832" y="87400"/>
                    <a:pt x="326496" y="77787"/>
                  </a:cubicBezTo>
                  <a:cubicBezTo>
                    <a:pt x="417160" y="68174"/>
                    <a:pt x="462580" y="68528"/>
                    <a:pt x="543983" y="71438"/>
                  </a:cubicBezTo>
                  <a:cubicBezTo>
                    <a:pt x="625386" y="74349"/>
                    <a:pt x="714022" y="85637"/>
                    <a:pt x="814916" y="95250"/>
                  </a:cubicBezTo>
                  <a:lnTo>
                    <a:pt x="1149350" y="129117"/>
                  </a:lnTo>
                  <a:cubicBezTo>
                    <a:pt x="1276703" y="140053"/>
                    <a:pt x="1437569" y="178153"/>
                    <a:pt x="1579033" y="160867"/>
                  </a:cubicBezTo>
                  <a:cubicBezTo>
                    <a:pt x="1720497" y="143581"/>
                    <a:pt x="1887361" y="52211"/>
                    <a:pt x="1998133" y="25400"/>
                  </a:cubicBezTo>
                  <a:cubicBezTo>
                    <a:pt x="2108905" y="-1411"/>
                    <a:pt x="2279649" y="19756"/>
                    <a:pt x="224366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2948CB03-9769-462D-845C-615716C30C6B}"/>
                </a:ext>
              </a:extLst>
            </p:cNvPr>
            <p:cNvSpPr txBox="1"/>
            <p:nvPr/>
          </p:nvSpPr>
          <p:spPr>
            <a:xfrm>
              <a:off x="10866800" y="3914137"/>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B9</a:t>
              </a:r>
            </a:p>
          </p:txBody>
        </p:sp>
      </p:grpSp>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268894" y="304949"/>
            <a:ext cx="7900753" cy="637747"/>
          </a:xfrm>
        </p:spPr>
        <p:txBody>
          <a:bodyPr/>
          <a:lstStyle/>
          <a:p>
            <a:r>
              <a:rPr lang="en-GB"/>
              <a:t>Transparency | Network Congestion</a:t>
            </a:r>
          </a:p>
        </p:txBody>
      </p:sp>
      <p:sp>
        <p:nvSpPr>
          <p:cNvPr id="2" name="TextBox 1">
            <a:extLst>
              <a:ext uri="{FF2B5EF4-FFF2-40B4-BE49-F238E27FC236}">
                <a16:creationId xmlns:a16="http://schemas.microsoft.com/office/drawing/2014/main" id="{ED7A53EB-3067-EE84-7D79-E13835C1610B}"/>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graphicFrame>
        <p:nvGraphicFramePr>
          <p:cNvPr id="34" name="Table 3">
            <a:extLst>
              <a:ext uri="{FF2B5EF4-FFF2-40B4-BE49-F238E27FC236}">
                <a16:creationId xmlns:a16="http://schemas.microsoft.com/office/drawing/2014/main" id="{7D0A3821-C702-7FB6-013C-683416C71F45}"/>
              </a:ext>
            </a:extLst>
          </p:cNvPr>
          <p:cNvGraphicFramePr>
            <a:graphicFrameLocks noGrp="1"/>
          </p:cNvGraphicFramePr>
          <p:nvPr>
            <p:extLst>
              <p:ext uri="{D42A27DB-BD31-4B8C-83A1-F6EECF244321}">
                <p14:modId xmlns:p14="http://schemas.microsoft.com/office/powerpoint/2010/main" val="1384279177"/>
              </p:ext>
            </p:extLst>
          </p:nvPr>
        </p:nvGraphicFramePr>
        <p:xfrm>
          <a:off x="5479892" y="1284270"/>
          <a:ext cx="3031265" cy="4039594"/>
        </p:xfrm>
        <a:graphic>
          <a:graphicData uri="http://schemas.openxmlformats.org/drawingml/2006/table">
            <a:tbl>
              <a:tblPr firstRow="1" bandRow="1">
                <a:tableStyleId>{3B4B98B0-60AC-42C2-AFA5-B58CD77FA1E5}</a:tableStyleId>
              </a:tblPr>
              <a:tblGrid>
                <a:gridCol w="1306032">
                  <a:extLst>
                    <a:ext uri="{9D8B030D-6E8A-4147-A177-3AD203B41FA5}">
                      <a16:colId xmlns:a16="http://schemas.microsoft.com/office/drawing/2014/main" val="4161837130"/>
                    </a:ext>
                  </a:extLst>
                </a:gridCol>
                <a:gridCol w="834076">
                  <a:extLst>
                    <a:ext uri="{9D8B030D-6E8A-4147-A177-3AD203B41FA5}">
                      <a16:colId xmlns:a16="http://schemas.microsoft.com/office/drawing/2014/main" val="956502786"/>
                    </a:ext>
                  </a:extLst>
                </a:gridCol>
                <a:gridCol w="891157">
                  <a:extLst>
                    <a:ext uri="{9D8B030D-6E8A-4147-A177-3AD203B41FA5}">
                      <a16:colId xmlns:a16="http://schemas.microsoft.com/office/drawing/2014/main" val="1886329875"/>
                    </a:ext>
                  </a:extLst>
                </a:gridCol>
              </a:tblGrid>
              <a:tr h="645686">
                <a:tc>
                  <a:txBody>
                    <a:bodyPr/>
                    <a:lstStyle/>
                    <a:p>
                      <a:pPr algn="ctr"/>
                      <a:endParaRPr lang="en-GB" sz="1200">
                        <a:latin typeface="Helvetica Neue LT Std 35 Thin"/>
                      </a:endParaRPr>
                    </a:p>
                    <a:p>
                      <a:pPr algn="ctr"/>
                      <a:r>
                        <a:rPr lang="en-GB" sz="1200">
                          <a:latin typeface="Helvetica Neue LT Std 35 Thin"/>
                        </a:rPr>
                        <a:t>Boundary</a:t>
                      </a:r>
                      <a:endParaRPr lang="en-GB" sz="1200">
                        <a:latin typeface="Helvetica Neue LT Std 35 Thin"/>
                        <a:cs typeface="Arial" panose="020B0604020202020204" pitchFamily="34" charset="0"/>
                      </a:endParaRPr>
                    </a:p>
                  </a:txBody>
                  <a:tcPr/>
                </a:tc>
                <a:tc>
                  <a:txBody>
                    <a:bodyPr/>
                    <a:lstStyle/>
                    <a:p>
                      <a:pPr algn="ctr"/>
                      <a:r>
                        <a:rPr lang="en-GB" sz="1200">
                          <a:latin typeface="Helvetica Neue LT Std 35 Thin"/>
                        </a:rPr>
                        <a:t>Max. Capacity (MW)</a:t>
                      </a:r>
                      <a:endParaRPr lang="en-GB" sz="1200">
                        <a:latin typeface="Helvetica Neue LT Std 35 Thin"/>
                        <a:cs typeface="Arial" panose="020B0604020202020204" pitchFamily="34" charset="0"/>
                      </a:endParaRPr>
                    </a:p>
                  </a:txBody>
                  <a:tcPr/>
                </a:tc>
                <a:tc>
                  <a:txBody>
                    <a:bodyPr/>
                    <a:lstStyle/>
                    <a:p>
                      <a:pPr algn="ctr"/>
                      <a:r>
                        <a:rPr lang="en-GB" sz="1200">
                          <a:latin typeface="Helvetica Neue LT Std 35 Thin"/>
                          <a:cs typeface="Arial" panose="020B0604020202020204" pitchFamily="34" charset="0"/>
                        </a:rPr>
                        <a:t>Current Capacity (%)</a:t>
                      </a:r>
                    </a:p>
                  </a:txBody>
                  <a:tcPr/>
                </a:tc>
                <a:extLst>
                  <a:ext uri="{0D108BD9-81ED-4DB2-BD59-A6C34878D82A}">
                    <a16:rowId xmlns:a16="http://schemas.microsoft.com/office/drawing/2014/main" val="3489229553"/>
                  </a:ext>
                </a:extLst>
              </a:tr>
              <a:tr h="440820">
                <a:tc>
                  <a:txBody>
                    <a:bodyPr/>
                    <a:lstStyle/>
                    <a:p>
                      <a:r>
                        <a:rPr lang="en-GB" sz="1200">
                          <a:latin typeface="Helvetica Neue LT Std 35 Thin"/>
                        </a:rPr>
                        <a:t>B4/B5 (SSE-SP)</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3400</a:t>
                      </a:r>
                      <a:endParaRPr lang="en-GB" sz="1200">
                        <a:latin typeface="Helvetica Neue LT Std 35 Thin"/>
                        <a:cs typeface="Arial" panose="020B0604020202020204" pitchFamily="34" charset="0"/>
                      </a:endParaRPr>
                    </a:p>
                  </a:txBody>
                  <a:tcPr anchor="ctr"/>
                </a:tc>
                <a:tc>
                  <a:txBody>
                    <a:bodyPr/>
                    <a:lstStyle/>
                    <a:p>
                      <a:pPr algn="ctr" fontAlgn="b"/>
                      <a:r>
                        <a:rPr lang="en-GB" sz="1200" kern="1200">
                          <a:solidFill>
                            <a:schemeClr val="tx1"/>
                          </a:solidFill>
                          <a:latin typeface="Helvetica Neue LT Std 35 Thin"/>
                          <a:ea typeface="+mn-ea"/>
                          <a:cs typeface="Arial"/>
                        </a:rPr>
                        <a:t>53%</a:t>
                      </a:r>
                    </a:p>
                  </a:txBody>
                  <a:tcPr marL="0" marR="0" marT="0" marB="0" anchor="ctr"/>
                </a:tc>
                <a:extLst>
                  <a:ext uri="{0D108BD9-81ED-4DB2-BD59-A6C34878D82A}">
                    <a16:rowId xmlns:a16="http://schemas.microsoft.com/office/drawing/2014/main" val="1603677828"/>
                  </a:ext>
                </a:extLst>
              </a:tr>
              <a:tr h="369136">
                <a:tc>
                  <a:txBody>
                    <a:bodyPr/>
                    <a:lstStyle/>
                    <a:p>
                      <a:r>
                        <a:rPr lang="en-GB" sz="1200">
                          <a:latin typeface="Helvetica Neue LT Std 35 Thin"/>
                        </a:rPr>
                        <a:t>B6 (SCOTEX)</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6800</a:t>
                      </a:r>
                    </a:p>
                  </a:txBody>
                  <a:tcPr anchor="ctr"/>
                </a:tc>
                <a:tc>
                  <a:txBody>
                    <a:bodyPr/>
                    <a:lstStyle/>
                    <a:p>
                      <a:pPr algn="ctr" fontAlgn="b"/>
                      <a:r>
                        <a:rPr lang="en-GB" sz="1200" kern="1200">
                          <a:solidFill>
                            <a:schemeClr val="tx1"/>
                          </a:solidFill>
                          <a:latin typeface="Helvetica Neue LT Std 35 Thin"/>
                          <a:ea typeface="+mn-ea"/>
                          <a:cs typeface="Arial"/>
                        </a:rPr>
                        <a:t>63%</a:t>
                      </a:r>
                    </a:p>
                  </a:txBody>
                  <a:tcPr marL="0" marR="0" marT="0" marB="0" anchor="ctr"/>
                </a:tc>
                <a:extLst>
                  <a:ext uri="{0D108BD9-81ED-4DB2-BD59-A6C34878D82A}">
                    <a16:rowId xmlns:a16="http://schemas.microsoft.com/office/drawing/2014/main" val="369170408"/>
                  </a:ext>
                </a:extLst>
              </a:tr>
              <a:tr h="369136">
                <a:tc>
                  <a:txBody>
                    <a:bodyPr/>
                    <a:lstStyle/>
                    <a:p>
                      <a:r>
                        <a:rPr lang="en-GB" sz="1200">
                          <a:latin typeface="Helvetica Neue LT Std 35 Thin"/>
                          <a:cs typeface="Arial"/>
                        </a:rPr>
                        <a:t>HARSPNBLY</a:t>
                      </a:r>
                    </a:p>
                  </a:txBody>
                  <a:tcPr anchor="ctr"/>
                </a:tc>
                <a:tc>
                  <a:txBody>
                    <a:bodyPr/>
                    <a:lstStyle/>
                    <a:p>
                      <a:pPr algn="ctr"/>
                      <a:r>
                        <a:rPr lang="en-GB" sz="1200">
                          <a:latin typeface="Helvetica Neue LT Std 35 Thin"/>
                          <a:cs typeface="Arial"/>
                        </a:rPr>
                        <a:t>8000</a:t>
                      </a:r>
                    </a:p>
                  </a:txBody>
                  <a:tcPr anchor="ctr"/>
                </a:tc>
                <a:tc>
                  <a:txBody>
                    <a:bodyPr/>
                    <a:lstStyle/>
                    <a:p>
                      <a:pPr algn="ctr" fontAlgn="b"/>
                      <a:r>
                        <a:rPr lang="en-GB" sz="1200" kern="1200">
                          <a:solidFill>
                            <a:schemeClr val="tx1"/>
                          </a:solidFill>
                          <a:latin typeface="Helvetica Neue LT Std 35 Thin"/>
                          <a:ea typeface="+mn-ea"/>
                          <a:cs typeface="Arial"/>
                        </a:rPr>
                        <a:t>49%</a:t>
                      </a:r>
                    </a:p>
                  </a:txBody>
                  <a:tcPr marL="0" marR="0" marT="0" marB="0" anchor="ctr"/>
                </a:tc>
                <a:extLst>
                  <a:ext uri="{0D108BD9-81ED-4DB2-BD59-A6C34878D82A}">
                    <a16:rowId xmlns:a16="http://schemas.microsoft.com/office/drawing/2014/main" val="1760339790"/>
                  </a:ext>
                </a:extLst>
              </a:tr>
              <a:tr h="369136">
                <a:tc>
                  <a:txBody>
                    <a:bodyPr/>
                    <a:lstStyle/>
                    <a:p>
                      <a:r>
                        <a:rPr lang="en-GB" sz="1200">
                          <a:latin typeface="Helvetica Neue LT Std 35 Thin"/>
                        </a:rPr>
                        <a:t>B7 (SSHARN)</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8325</a:t>
                      </a:r>
                    </a:p>
                  </a:txBody>
                  <a:tcPr anchor="ctr"/>
                </a:tc>
                <a:tc>
                  <a:txBody>
                    <a:bodyPr/>
                    <a:lstStyle/>
                    <a:p>
                      <a:pPr algn="ctr" fontAlgn="b"/>
                      <a:r>
                        <a:rPr lang="en-GB" sz="1200" kern="1200">
                          <a:solidFill>
                            <a:schemeClr val="tx1"/>
                          </a:solidFill>
                          <a:latin typeface="Helvetica Neue LT Std 35 Thin"/>
                          <a:ea typeface="+mn-ea"/>
                          <a:cs typeface="Arial"/>
                        </a:rPr>
                        <a:t>89%</a:t>
                      </a:r>
                    </a:p>
                  </a:txBody>
                  <a:tcPr marL="0" marR="0" marT="0" marB="0" anchor="ctr"/>
                </a:tc>
                <a:extLst>
                  <a:ext uri="{0D108BD9-81ED-4DB2-BD59-A6C34878D82A}">
                    <a16:rowId xmlns:a16="http://schemas.microsoft.com/office/drawing/2014/main" val="2938475215"/>
                  </a:ext>
                </a:extLst>
              </a:tr>
              <a:tr h="369136">
                <a:tc>
                  <a:txBody>
                    <a:bodyPr/>
                    <a:lstStyle/>
                    <a:p>
                      <a:r>
                        <a:rPr lang="en-GB" sz="1200">
                          <a:latin typeface="Helvetica Neue LT Std 35 Thin"/>
                          <a:cs typeface="Arial"/>
                        </a:rPr>
                        <a:t>GMSNOW</a:t>
                      </a:r>
                    </a:p>
                  </a:txBody>
                  <a:tcPr anchor="ctr"/>
                </a:tc>
                <a:tc>
                  <a:txBody>
                    <a:bodyPr/>
                    <a:lstStyle/>
                    <a:p>
                      <a:pPr algn="ctr"/>
                      <a:r>
                        <a:rPr lang="en-GB" sz="1200">
                          <a:latin typeface="Helvetica Neue LT Std 35 Thin"/>
                          <a:cs typeface="Arial"/>
                        </a:rPr>
                        <a:t>4700</a:t>
                      </a:r>
                    </a:p>
                  </a:txBody>
                  <a:tcPr anchor="ctr"/>
                </a:tc>
                <a:tc>
                  <a:txBody>
                    <a:bodyPr/>
                    <a:lstStyle/>
                    <a:p>
                      <a:pPr algn="ctr" fontAlgn="b"/>
                      <a:r>
                        <a:rPr lang="en-GB" sz="1200" kern="1200">
                          <a:solidFill>
                            <a:schemeClr val="tx1"/>
                          </a:solidFill>
                          <a:latin typeface="Helvetica Neue LT Std 35 Thin"/>
                          <a:ea typeface="+mn-ea"/>
                          <a:cs typeface="Arial"/>
                        </a:rPr>
                        <a:t>65%</a:t>
                      </a:r>
                    </a:p>
                  </a:txBody>
                  <a:tcPr marL="0" marR="0" marT="0" marB="0" anchor="ctr"/>
                </a:tc>
                <a:extLst>
                  <a:ext uri="{0D108BD9-81ED-4DB2-BD59-A6C34878D82A}">
                    <a16:rowId xmlns:a16="http://schemas.microsoft.com/office/drawing/2014/main" val="1250928319"/>
                  </a:ext>
                </a:extLst>
              </a:tr>
              <a:tr h="369136">
                <a:tc>
                  <a:txBody>
                    <a:bodyPr/>
                    <a:lstStyle/>
                    <a:p>
                      <a:r>
                        <a:rPr lang="en-GB" sz="1200">
                          <a:latin typeface="Helvetica Neue LT Std 35 Thin"/>
                          <a:cs typeface="Arial"/>
                        </a:rPr>
                        <a:t>EC5</a:t>
                      </a:r>
                    </a:p>
                  </a:txBody>
                  <a:tcPr anchor="ctr"/>
                </a:tc>
                <a:tc>
                  <a:txBody>
                    <a:bodyPr/>
                    <a:lstStyle/>
                    <a:p>
                      <a:pPr algn="ctr"/>
                      <a:r>
                        <a:rPr lang="en-GB" sz="1200">
                          <a:latin typeface="Helvetica Neue LT Std 35 Thin"/>
                          <a:cs typeface="Arial"/>
                        </a:rPr>
                        <a:t>5000</a:t>
                      </a:r>
                    </a:p>
                  </a:txBody>
                  <a:tcPr anchor="ctr"/>
                </a:tc>
                <a:tc>
                  <a:txBody>
                    <a:bodyPr/>
                    <a:lstStyle/>
                    <a:p>
                      <a:pPr algn="ctr" fontAlgn="b"/>
                      <a:r>
                        <a:rPr lang="en-GB" sz="1200" kern="1200">
                          <a:solidFill>
                            <a:schemeClr val="tx1"/>
                          </a:solidFill>
                          <a:latin typeface="Helvetica Neue LT Std 35 Thin"/>
                          <a:ea typeface="+mn-ea"/>
                          <a:cs typeface="Arial"/>
                        </a:rPr>
                        <a:t>100%</a:t>
                      </a:r>
                    </a:p>
                  </a:txBody>
                  <a:tcPr marL="0" marR="0" marT="0" marB="0" anchor="ctr"/>
                </a:tc>
                <a:extLst>
                  <a:ext uri="{0D108BD9-81ED-4DB2-BD59-A6C34878D82A}">
                    <a16:rowId xmlns:a16="http://schemas.microsoft.com/office/drawing/2014/main" val="3904224299"/>
                  </a:ext>
                </a:extLst>
              </a:tr>
              <a:tr h="369136">
                <a:tc>
                  <a:txBody>
                    <a:bodyPr/>
                    <a:lstStyle/>
                    <a:p>
                      <a:r>
                        <a:rPr lang="en-GB" sz="1200">
                          <a:latin typeface="Helvetica Neue LT Std 35 Thin"/>
                        </a:rPr>
                        <a:t>LE1 (SEIMP)</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8500</a:t>
                      </a:r>
                    </a:p>
                  </a:txBody>
                  <a:tcPr anchor="ctr"/>
                </a:tc>
                <a:tc>
                  <a:txBody>
                    <a:bodyPr/>
                    <a:lstStyle/>
                    <a:p>
                      <a:pPr algn="ctr" fontAlgn="b"/>
                      <a:r>
                        <a:rPr lang="en-GB" sz="1200" kern="1200">
                          <a:solidFill>
                            <a:schemeClr val="tx1"/>
                          </a:solidFill>
                          <a:latin typeface="Helvetica Neue LT Std 35 Thin"/>
                          <a:ea typeface="+mn-ea"/>
                          <a:cs typeface="Arial"/>
                        </a:rPr>
                        <a:t>68%</a:t>
                      </a:r>
                    </a:p>
                  </a:txBody>
                  <a:tcPr marL="0" marR="0" marT="0" marB="0" anchor="ctr"/>
                </a:tc>
                <a:extLst>
                  <a:ext uri="{0D108BD9-81ED-4DB2-BD59-A6C34878D82A}">
                    <a16:rowId xmlns:a16="http://schemas.microsoft.com/office/drawing/2014/main" val="1976864346"/>
                  </a:ext>
                </a:extLst>
              </a:tr>
              <a:tr h="369136">
                <a:tc>
                  <a:txBody>
                    <a:bodyPr/>
                    <a:lstStyle/>
                    <a:p>
                      <a:r>
                        <a:rPr lang="en-GB" sz="1200">
                          <a:latin typeface="Helvetica Neue LT Std 35 Thin"/>
                        </a:rPr>
                        <a:t>B15 (ESTEX)</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7500</a:t>
                      </a:r>
                    </a:p>
                  </a:txBody>
                  <a:tcPr anchor="ctr"/>
                </a:tc>
                <a:tc>
                  <a:txBody>
                    <a:bodyPr/>
                    <a:lstStyle/>
                    <a:p>
                      <a:pPr algn="ctr" fontAlgn="b"/>
                      <a:r>
                        <a:rPr lang="en-GB" sz="1200" kern="1200">
                          <a:solidFill>
                            <a:schemeClr val="tx1"/>
                          </a:solidFill>
                          <a:latin typeface="Helvetica Neue LT Std 35 Thin"/>
                          <a:ea typeface="+mn-ea"/>
                          <a:cs typeface="Arial"/>
                        </a:rPr>
                        <a:t>76%</a:t>
                      </a:r>
                    </a:p>
                  </a:txBody>
                  <a:tcPr marL="0" marR="0" marT="0" marB="0" anchor="ctr"/>
                </a:tc>
                <a:extLst>
                  <a:ext uri="{0D108BD9-81ED-4DB2-BD59-A6C34878D82A}">
                    <a16:rowId xmlns:a16="http://schemas.microsoft.com/office/drawing/2014/main" val="2481019581"/>
                  </a:ext>
                </a:extLst>
              </a:tr>
              <a:tr h="369136">
                <a:tc>
                  <a:txBody>
                    <a:bodyPr/>
                    <a:lstStyle/>
                    <a:p>
                      <a:r>
                        <a:rPr lang="en-GB" sz="1200">
                          <a:latin typeface="Helvetica Neue LT Std 35 Thin"/>
                          <a:cs typeface="Arial" panose="020B0604020202020204" pitchFamily="34" charset="0"/>
                        </a:rPr>
                        <a:t>SC </a:t>
                      </a:r>
                    </a:p>
                  </a:txBody>
                  <a:tcPr anchor="ctr"/>
                </a:tc>
                <a:tc>
                  <a:txBody>
                    <a:bodyPr/>
                    <a:lstStyle/>
                    <a:p>
                      <a:pPr algn="ctr"/>
                      <a:r>
                        <a:rPr lang="en-GB" sz="1200">
                          <a:latin typeface="Helvetica Neue LT Std 35 Thin"/>
                          <a:cs typeface="Arial"/>
                        </a:rPr>
                        <a:t>7300</a:t>
                      </a:r>
                    </a:p>
                  </a:txBody>
                  <a:tcPr anchor="ctr"/>
                </a:tc>
                <a:tc>
                  <a:txBody>
                    <a:bodyPr/>
                    <a:lstStyle/>
                    <a:p>
                      <a:pPr algn="ctr" fontAlgn="b"/>
                      <a:r>
                        <a:rPr lang="en-GB" sz="1200" kern="1200">
                          <a:solidFill>
                            <a:schemeClr val="tx1"/>
                          </a:solidFill>
                          <a:latin typeface="Helvetica Neue LT Std 35 Thin"/>
                          <a:ea typeface="+mn-ea"/>
                          <a:cs typeface="Arial"/>
                        </a:rPr>
                        <a:t>70%</a:t>
                      </a:r>
                    </a:p>
                  </a:txBody>
                  <a:tcPr marL="0" marR="0" marT="0" marB="0" anchor="ctr"/>
                </a:tc>
                <a:extLst>
                  <a:ext uri="{0D108BD9-81ED-4DB2-BD59-A6C34878D82A}">
                    <a16:rowId xmlns:a16="http://schemas.microsoft.com/office/drawing/2014/main" val="1742050540"/>
                  </a:ext>
                </a:extLst>
              </a:tr>
            </a:tbl>
          </a:graphicData>
        </a:graphic>
      </p:graphicFrame>
      <p:pic>
        <p:nvPicPr>
          <p:cNvPr id="4" name="Picture 3">
            <a:extLst>
              <a:ext uri="{FF2B5EF4-FFF2-40B4-BE49-F238E27FC236}">
                <a16:creationId xmlns:a16="http://schemas.microsoft.com/office/drawing/2014/main" id="{BC85F3D6-D795-394A-CD50-0219E8BA2838}"/>
              </a:ext>
            </a:extLst>
          </p:cNvPr>
          <p:cNvPicPr>
            <a:picLocks noChangeAspect="1"/>
          </p:cNvPicPr>
          <p:nvPr/>
        </p:nvPicPr>
        <p:blipFill>
          <a:blip r:embed="rId4"/>
          <a:stretch>
            <a:fillRect/>
          </a:stretch>
        </p:blipFill>
        <p:spPr>
          <a:xfrm>
            <a:off x="245815" y="846815"/>
            <a:ext cx="5028370" cy="5400000"/>
          </a:xfrm>
          <a:prstGeom prst="rect">
            <a:avLst/>
          </a:prstGeom>
        </p:spPr>
      </p:pic>
    </p:spTree>
    <p:extLst>
      <p:ext uri="{BB962C8B-B14F-4D97-AF65-F5344CB8AC3E}">
        <p14:creationId xmlns:p14="http://schemas.microsoft.com/office/powerpoint/2010/main" val="280372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grpSp>
        <p:nvGrpSpPr>
          <p:cNvPr id="29" name="Group 28">
            <a:extLst>
              <a:ext uri="{FF2B5EF4-FFF2-40B4-BE49-F238E27FC236}">
                <a16:creationId xmlns:a16="http://schemas.microsoft.com/office/drawing/2014/main" id="{C70424EE-BD97-4D50-BF2D-422FDCC0EF97}"/>
              </a:ext>
            </a:extLst>
          </p:cNvPr>
          <p:cNvGrpSpPr/>
          <p:nvPr/>
        </p:nvGrpSpPr>
        <p:grpSpPr>
          <a:xfrm>
            <a:off x="8612321" y="699896"/>
            <a:ext cx="3665471" cy="5447576"/>
            <a:chOff x="8217448" y="643686"/>
            <a:chExt cx="3665471" cy="5447576"/>
          </a:xfrm>
        </p:grpSpPr>
        <p:grpSp>
          <p:nvGrpSpPr>
            <p:cNvPr id="28" name="Group 27">
              <a:extLst>
                <a:ext uri="{FF2B5EF4-FFF2-40B4-BE49-F238E27FC236}">
                  <a16:creationId xmlns:a16="http://schemas.microsoft.com/office/drawing/2014/main" id="{7799CAD3-5988-4334-BE58-D96836816B8E}"/>
                </a:ext>
              </a:extLst>
            </p:cNvPr>
            <p:cNvGrpSpPr/>
            <p:nvPr/>
          </p:nvGrpSpPr>
          <p:grpSpPr>
            <a:xfrm>
              <a:off x="8217448" y="643686"/>
              <a:ext cx="3665471" cy="5447576"/>
              <a:chOff x="8217448" y="643686"/>
              <a:chExt cx="3665471" cy="5447576"/>
            </a:xfrm>
          </p:grpSpPr>
          <p:grpSp>
            <p:nvGrpSpPr>
              <p:cNvPr id="60" name="Group 59">
                <a:extLst>
                  <a:ext uri="{FF2B5EF4-FFF2-40B4-BE49-F238E27FC236}">
                    <a16:creationId xmlns:a16="http://schemas.microsoft.com/office/drawing/2014/main" id="{EB2851F5-954B-411E-A333-404521D43529}"/>
                  </a:ext>
                </a:extLst>
              </p:cNvPr>
              <p:cNvGrpSpPr/>
              <p:nvPr/>
            </p:nvGrpSpPr>
            <p:grpSpPr>
              <a:xfrm>
                <a:off x="8217448" y="643686"/>
                <a:ext cx="3665471" cy="5447576"/>
                <a:chOff x="8217448" y="634808"/>
                <a:chExt cx="3665471" cy="5447576"/>
              </a:xfrm>
            </p:grpSpPr>
            <p:grpSp>
              <p:nvGrpSpPr>
                <p:cNvPr id="49" name="Group 48">
                  <a:extLst>
                    <a:ext uri="{FF2B5EF4-FFF2-40B4-BE49-F238E27FC236}">
                      <a16:creationId xmlns:a16="http://schemas.microsoft.com/office/drawing/2014/main" id="{CB0D016B-9928-4847-83A1-B2DF914C932E}"/>
                    </a:ext>
                  </a:extLst>
                </p:cNvPr>
                <p:cNvGrpSpPr/>
                <p:nvPr/>
              </p:nvGrpSpPr>
              <p:grpSpPr>
                <a:xfrm>
                  <a:off x="8217448" y="634808"/>
                  <a:ext cx="3665471" cy="5447576"/>
                  <a:chOff x="8217448" y="634808"/>
                  <a:chExt cx="3665471" cy="5447576"/>
                </a:xfrm>
              </p:grpSpPr>
              <p:grpSp>
                <p:nvGrpSpPr>
                  <p:cNvPr id="43" name="Group 42">
                    <a:extLst>
                      <a:ext uri="{FF2B5EF4-FFF2-40B4-BE49-F238E27FC236}">
                        <a16:creationId xmlns:a16="http://schemas.microsoft.com/office/drawing/2014/main" id="{E425E4AB-3324-4518-BEC4-336F6637EECD}"/>
                      </a:ext>
                    </a:extLst>
                  </p:cNvPr>
                  <p:cNvGrpSpPr/>
                  <p:nvPr/>
                </p:nvGrpSpPr>
                <p:grpSpPr>
                  <a:xfrm>
                    <a:off x="8217448" y="634808"/>
                    <a:ext cx="3665471" cy="5447576"/>
                    <a:chOff x="8217448" y="634808"/>
                    <a:chExt cx="3665471" cy="5447576"/>
                  </a:xfrm>
                </p:grpSpPr>
                <p:grpSp>
                  <p:nvGrpSpPr>
                    <p:cNvPr id="40" name="Group 39">
                      <a:extLst>
                        <a:ext uri="{FF2B5EF4-FFF2-40B4-BE49-F238E27FC236}">
                          <a16:creationId xmlns:a16="http://schemas.microsoft.com/office/drawing/2014/main" id="{7D0C5F29-63EC-45F2-B3EC-C196F2C320AA}"/>
                        </a:ext>
                      </a:extLst>
                    </p:cNvPr>
                    <p:cNvGrpSpPr/>
                    <p:nvPr/>
                  </p:nvGrpSpPr>
                  <p:grpSpPr>
                    <a:xfrm>
                      <a:off x="8217448" y="634808"/>
                      <a:ext cx="3665471" cy="5447576"/>
                      <a:chOff x="8217448" y="634808"/>
                      <a:chExt cx="3665471" cy="5447576"/>
                    </a:xfrm>
                  </p:grpSpPr>
                  <p:grpSp>
                    <p:nvGrpSpPr>
                      <p:cNvPr id="9" name="Group 8">
                        <a:extLst>
                          <a:ext uri="{FF2B5EF4-FFF2-40B4-BE49-F238E27FC236}">
                            <a16:creationId xmlns:a16="http://schemas.microsoft.com/office/drawing/2014/main" id="{E4CB5CDC-1E05-4231-92F8-3391CA05E706}"/>
                          </a:ext>
                        </a:extLst>
                      </p:cNvPr>
                      <p:cNvGrpSpPr/>
                      <p:nvPr/>
                    </p:nvGrpSpPr>
                    <p:grpSpPr>
                      <a:xfrm>
                        <a:off x="8217448" y="634808"/>
                        <a:ext cx="3458913" cy="5447576"/>
                        <a:chOff x="8217448" y="599296"/>
                        <a:chExt cx="3458913" cy="5447576"/>
                      </a:xfrm>
                    </p:grpSpPr>
                    <p:grpSp>
                      <p:nvGrpSpPr>
                        <p:cNvPr id="10" name="Group 9">
                          <a:extLst>
                            <a:ext uri="{FF2B5EF4-FFF2-40B4-BE49-F238E27FC236}">
                              <a16:creationId xmlns:a16="http://schemas.microsoft.com/office/drawing/2014/main" id="{76347E87-0263-439D-8C1E-67988DBF93AC}"/>
                            </a:ext>
                          </a:extLst>
                        </p:cNvPr>
                        <p:cNvGrpSpPr/>
                        <p:nvPr/>
                      </p:nvGrpSpPr>
                      <p:grpSpPr>
                        <a:xfrm>
                          <a:off x="8217448" y="599296"/>
                          <a:ext cx="3458913" cy="5447576"/>
                          <a:chOff x="8292715" y="599296"/>
                          <a:chExt cx="3458913" cy="5447576"/>
                        </a:xfrm>
                      </p:grpSpPr>
                      <p:grpSp>
                        <p:nvGrpSpPr>
                          <p:cNvPr id="12" name="Group 11">
                            <a:extLst>
                              <a:ext uri="{FF2B5EF4-FFF2-40B4-BE49-F238E27FC236}">
                                <a16:creationId xmlns:a16="http://schemas.microsoft.com/office/drawing/2014/main" id="{10D52B28-2C97-49EC-804E-F63074576F0C}"/>
                              </a:ext>
                            </a:extLst>
                          </p:cNvPr>
                          <p:cNvGrpSpPr/>
                          <p:nvPr/>
                        </p:nvGrpSpPr>
                        <p:grpSpPr>
                          <a:xfrm>
                            <a:off x="8292715" y="599296"/>
                            <a:ext cx="3458913" cy="5447576"/>
                            <a:chOff x="8292715" y="599296"/>
                            <a:chExt cx="3458913" cy="5447576"/>
                          </a:xfrm>
                        </p:grpSpPr>
                        <p:grpSp>
                          <p:nvGrpSpPr>
                            <p:cNvPr id="17" name="Group 16">
                              <a:extLst>
                                <a:ext uri="{FF2B5EF4-FFF2-40B4-BE49-F238E27FC236}">
                                  <a16:creationId xmlns:a16="http://schemas.microsoft.com/office/drawing/2014/main" id="{C6A6FD64-63BA-41BF-B16F-53E7949B1DF9}"/>
                                </a:ext>
                              </a:extLst>
                            </p:cNvPr>
                            <p:cNvGrpSpPr/>
                            <p:nvPr/>
                          </p:nvGrpSpPr>
                          <p:grpSpPr>
                            <a:xfrm>
                              <a:off x="8292715" y="599296"/>
                              <a:ext cx="3458913" cy="5447576"/>
                              <a:chOff x="8292715" y="599296"/>
                              <a:chExt cx="3458913" cy="5447576"/>
                            </a:xfrm>
                          </p:grpSpPr>
                          <p:pic>
                            <p:nvPicPr>
                              <p:cNvPr id="22" name="Picture 16" descr="Map&#10;&#10;Description automatically generated">
                                <a:extLst>
                                  <a:ext uri="{FF2B5EF4-FFF2-40B4-BE49-F238E27FC236}">
                                    <a16:creationId xmlns:a16="http://schemas.microsoft.com/office/drawing/2014/main" id="{79E9D252-D025-4D84-B798-90D1A2969DFF}"/>
                                  </a:ext>
                                </a:extLst>
                              </p:cNvPr>
                              <p:cNvPicPr>
                                <a:picLocks noChangeAspect="1"/>
                              </p:cNvPicPr>
                              <p:nvPr/>
                            </p:nvPicPr>
                            <p:blipFill rotWithShape="1">
                              <a:blip r:embed="rId2"/>
                              <a:srcRect l="12836" t="1914" r="12836" b="3110"/>
                              <a:stretch/>
                            </p:blipFill>
                            <p:spPr>
                              <a:xfrm>
                                <a:off x="8292715" y="599296"/>
                                <a:ext cx="3458913" cy="5447576"/>
                              </a:xfrm>
                              <a:prstGeom prst="rect">
                                <a:avLst/>
                              </a:prstGeom>
                            </p:spPr>
                          </p:pic>
                          <p:sp>
                            <p:nvSpPr>
                              <p:cNvPr id="23" name="TextBox 22">
                                <a:extLst>
                                  <a:ext uri="{FF2B5EF4-FFF2-40B4-BE49-F238E27FC236}">
                                    <a16:creationId xmlns:a16="http://schemas.microsoft.com/office/drawing/2014/main" id="{8E98636D-9AD3-4842-9FBB-77D7EF1FA2DB}"/>
                                  </a:ext>
                                </a:extLst>
                              </p:cNvPr>
                              <p:cNvSpPr txBox="1"/>
                              <p:nvPr/>
                            </p:nvSpPr>
                            <p:spPr>
                              <a:xfrm>
                                <a:off x="10403714" y="2134042"/>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B5</a:t>
                                </a:r>
                              </a:p>
                            </p:txBody>
                          </p:sp>
                          <p:sp>
                            <p:nvSpPr>
                              <p:cNvPr id="24" name="Freeform: Shape 23">
                                <a:extLst>
                                  <a:ext uri="{FF2B5EF4-FFF2-40B4-BE49-F238E27FC236}">
                                    <a16:creationId xmlns:a16="http://schemas.microsoft.com/office/drawing/2014/main" id="{1CF97255-A6F5-4419-B27E-8D6EA18A7AF1}"/>
                                  </a:ext>
                                </a:extLst>
                              </p:cNvPr>
                              <p:cNvSpPr/>
                              <p:nvPr/>
                            </p:nvSpPr>
                            <p:spPr>
                              <a:xfrm>
                                <a:off x="8547100" y="2123284"/>
                                <a:ext cx="1998663" cy="891869"/>
                              </a:xfrm>
                              <a:custGeom>
                                <a:avLst/>
                                <a:gdLst>
                                  <a:gd name="connsiteX0" fmla="*/ 0 w 1998663"/>
                                  <a:gd name="connsiteY0" fmla="*/ 878679 h 891869"/>
                                  <a:gd name="connsiteX1" fmla="*/ 269875 w 1998663"/>
                                  <a:gd name="connsiteY1" fmla="*/ 888204 h 891869"/>
                                  <a:gd name="connsiteX2" fmla="*/ 431800 w 1998663"/>
                                  <a:gd name="connsiteY2" fmla="*/ 824704 h 891869"/>
                                  <a:gd name="connsiteX3" fmla="*/ 454025 w 1998663"/>
                                  <a:gd name="connsiteY3" fmla="*/ 629441 h 891869"/>
                                  <a:gd name="connsiteX4" fmla="*/ 481013 w 1998663"/>
                                  <a:gd name="connsiteY4" fmla="*/ 488154 h 891869"/>
                                  <a:gd name="connsiteX5" fmla="*/ 552450 w 1998663"/>
                                  <a:gd name="connsiteY5" fmla="*/ 353216 h 891869"/>
                                  <a:gd name="connsiteX6" fmla="*/ 652463 w 1998663"/>
                                  <a:gd name="connsiteY6" fmla="*/ 259554 h 891869"/>
                                  <a:gd name="connsiteX7" fmla="*/ 750888 w 1998663"/>
                                  <a:gd name="connsiteY7" fmla="*/ 181766 h 891869"/>
                                  <a:gd name="connsiteX8" fmla="*/ 847725 w 1998663"/>
                                  <a:gd name="connsiteY8" fmla="*/ 335754 h 891869"/>
                                  <a:gd name="connsiteX9" fmla="*/ 1103313 w 1998663"/>
                                  <a:gd name="connsiteY9" fmla="*/ 264316 h 891869"/>
                                  <a:gd name="connsiteX10" fmla="*/ 1219200 w 1998663"/>
                                  <a:gd name="connsiteY10" fmla="*/ 161129 h 891869"/>
                                  <a:gd name="connsiteX11" fmla="*/ 1344613 w 1998663"/>
                                  <a:gd name="connsiteY11" fmla="*/ 111916 h 891869"/>
                                  <a:gd name="connsiteX12" fmla="*/ 1571625 w 1998663"/>
                                  <a:gd name="connsiteY12" fmla="*/ 34129 h 891869"/>
                                  <a:gd name="connsiteX13" fmla="*/ 1998663 w 1998663"/>
                                  <a:gd name="connsiteY13" fmla="*/ 791 h 89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8663" h="891869">
                                    <a:moveTo>
                                      <a:pt x="0" y="878679"/>
                                    </a:moveTo>
                                    <a:cubicBezTo>
                                      <a:pt x="98954" y="887939"/>
                                      <a:pt x="197908" y="897200"/>
                                      <a:pt x="269875" y="888204"/>
                                    </a:cubicBezTo>
                                    <a:cubicBezTo>
                                      <a:pt x="341842" y="879208"/>
                                      <a:pt x="401108" y="867831"/>
                                      <a:pt x="431800" y="824704"/>
                                    </a:cubicBezTo>
                                    <a:cubicBezTo>
                                      <a:pt x="462492" y="781577"/>
                                      <a:pt x="445823" y="685533"/>
                                      <a:pt x="454025" y="629441"/>
                                    </a:cubicBezTo>
                                    <a:cubicBezTo>
                                      <a:pt x="462227" y="573349"/>
                                      <a:pt x="464609" y="534192"/>
                                      <a:pt x="481013" y="488154"/>
                                    </a:cubicBezTo>
                                    <a:cubicBezTo>
                                      <a:pt x="497417" y="442116"/>
                                      <a:pt x="523875" y="391316"/>
                                      <a:pt x="552450" y="353216"/>
                                    </a:cubicBezTo>
                                    <a:cubicBezTo>
                                      <a:pt x="581025" y="315116"/>
                                      <a:pt x="619390" y="288129"/>
                                      <a:pt x="652463" y="259554"/>
                                    </a:cubicBezTo>
                                    <a:cubicBezTo>
                                      <a:pt x="685536" y="230979"/>
                                      <a:pt x="718344" y="169066"/>
                                      <a:pt x="750888" y="181766"/>
                                    </a:cubicBezTo>
                                    <a:cubicBezTo>
                                      <a:pt x="783432" y="194466"/>
                                      <a:pt x="788988" y="321996"/>
                                      <a:pt x="847725" y="335754"/>
                                    </a:cubicBezTo>
                                    <a:cubicBezTo>
                                      <a:pt x="906463" y="349512"/>
                                      <a:pt x="1041401" y="293420"/>
                                      <a:pt x="1103313" y="264316"/>
                                    </a:cubicBezTo>
                                    <a:cubicBezTo>
                                      <a:pt x="1165226" y="235212"/>
                                      <a:pt x="1178983" y="186529"/>
                                      <a:pt x="1219200" y="161129"/>
                                    </a:cubicBezTo>
                                    <a:cubicBezTo>
                                      <a:pt x="1259417" y="135729"/>
                                      <a:pt x="1285876" y="133083"/>
                                      <a:pt x="1344613" y="111916"/>
                                    </a:cubicBezTo>
                                    <a:cubicBezTo>
                                      <a:pt x="1403350" y="90749"/>
                                      <a:pt x="1462617" y="52650"/>
                                      <a:pt x="1571625" y="34129"/>
                                    </a:cubicBezTo>
                                    <a:cubicBezTo>
                                      <a:pt x="1680633" y="15608"/>
                                      <a:pt x="1930930" y="-4236"/>
                                      <a:pt x="1998663" y="791"/>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377F8A54-0F8E-4869-AEF5-3100A476CDA0}"/>
                                  </a:ext>
                                </a:extLst>
                              </p:cNvPr>
                              <p:cNvSpPr txBox="1"/>
                              <p:nvPr/>
                            </p:nvSpPr>
                            <p:spPr>
                              <a:xfrm>
                                <a:off x="10438714" y="1908643"/>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B4</a:t>
                                </a:r>
                              </a:p>
                            </p:txBody>
                          </p:sp>
                        </p:grpSp>
                        <p:sp>
                          <p:nvSpPr>
                            <p:cNvPr id="18" name="Freeform: Shape 17">
                              <a:extLst>
                                <a:ext uri="{FF2B5EF4-FFF2-40B4-BE49-F238E27FC236}">
                                  <a16:creationId xmlns:a16="http://schemas.microsoft.com/office/drawing/2014/main" id="{24DC3D6E-2975-4A16-89D1-2B38AB466CB1}"/>
                                </a:ext>
                              </a:extLst>
                            </p:cNvPr>
                            <p:cNvSpPr/>
                            <p:nvPr/>
                          </p:nvSpPr>
                          <p:spPr>
                            <a:xfrm>
                              <a:off x="8993717" y="2468033"/>
                              <a:ext cx="1524000" cy="922867"/>
                            </a:xfrm>
                            <a:custGeom>
                              <a:avLst/>
                              <a:gdLst>
                                <a:gd name="connsiteX0" fmla="*/ 0 w 1524000"/>
                                <a:gd name="connsiteY0" fmla="*/ 922867 h 922867"/>
                                <a:gd name="connsiteX1" fmla="*/ 450850 w 1524000"/>
                                <a:gd name="connsiteY1" fmla="*/ 899584 h 922867"/>
                                <a:gd name="connsiteX2" fmla="*/ 770466 w 1524000"/>
                                <a:gd name="connsiteY2" fmla="*/ 683684 h 922867"/>
                                <a:gd name="connsiteX3" fmla="*/ 1058333 w 1524000"/>
                                <a:gd name="connsiteY3" fmla="*/ 501650 h 922867"/>
                                <a:gd name="connsiteX4" fmla="*/ 1079500 w 1524000"/>
                                <a:gd name="connsiteY4" fmla="*/ 345017 h 922867"/>
                                <a:gd name="connsiteX5" fmla="*/ 1225550 w 1524000"/>
                                <a:gd name="connsiteY5" fmla="*/ 127000 h 922867"/>
                                <a:gd name="connsiteX6" fmla="*/ 1524000 w 1524000"/>
                                <a:gd name="connsiteY6" fmla="*/ 0 h 92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922867">
                                  <a:moveTo>
                                    <a:pt x="0" y="922867"/>
                                  </a:moveTo>
                                  <a:lnTo>
                                    <a:pt x="450850" y="899584"/>
                                  </a:lnTo>
                                  <a:cubicBezTo>
                                    <a:pt x="579261" y="859720"/>
                                    <a:pt x="669219" y="750006"/>
                                    <a:pt x="770466" y="683684"/>
                                  </a:cubicBezTo>
                                  <a:cubicBezTo>
                                    <a:pt x="871713" y="617362"/>
                                    <a:pt x="1006827" y="558094"/>
                                    <a:pt x="1058333" y="501650"/>
                                  </a:cubicBezTo>
                                  <a:cubicBezTo>
                                    <a:pt x="1109839" y="445206"/>
                                    <a:pt x="1051631" y="407459"/>
                                    <a:pt x="1079500" y="345017"/>
                                  </a:cubicBezTo>
                                  <a:cubicBezTo>
                                    <a:pt x="1107369" y="282575"/>
                                    <a:pt x="1151467" y="184503"/>
                                    <a:pt x="1225550" y="127000"/>
                                  </a:cubicBezTo>
                                  <a:cubicBezTo>
                                    <a:pt x="1299633" y="69497"/>
                                    <a:pt x="1463323" y="11994"/>
                                    <a:pt x="1524000"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210C21C-CA2E-42ED-9F72-025E3398F9A8}"/>
                                </a:ext>
                              </a:extLst>
                            </p:cNvPr>
                            <p:cNvSpPr txBox="1"/>
                            <p:nvPr/>
                          </p:nvSpPr>
                          <p:spPr>
                            <a:xfrm>
                              <a:off x="10414884" y="2354268"/>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B6</a:t>
                              </a:r>
                            </a:p>
                          </p:txBody>
                        </p:sp>
                        <p:sp>
                          <p:nvSpPr>
                            <p:cNvPr id="20" name="TextBox 19">
                              <a:extLst>
                                <a:ext uri="{FF2B5EF4-FFF2-40B4-BE49-F238E27FC236}">
                                  <a16:creationId xmlns:a16="http://schemas.microsoft.com/office/drawing/2014/main" id="{38FDF6B4-1596-494A-9347-B0342E0E4F35}"/>
                                </a:ext>
                              </a:extLst>
                            </p:cNvPr>
                            <p:cNvSpPr txBox="1"/>
                            <p:nvPr/>
                          </p:nvSpPr>
                          <p:spPr>
                            <a:xfrm>
                              <a:off x="10889405" y="3276938"/>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B7</a:t>
                              </a:r>
                            </a:p>
                          </p:txBody>
                        </p:sp>
                        <p:sp>
                          <p:nvSpPr>
                            <p:cNvPr id="21" name="Freeform: Shape 20">
                              <a:extLst>
                                <a:ext uri="{FF2B5EF4-FFF2-40B4-BE49-F238E27FC236}">
                                  <a16:creationId xmlns:a16="http://schemas.microsoft.com/office/drawing/2014/main" id="{8A4A821C-B048-429C-B8D9-C4BBE4C7A521}"/>
                                </a:ext>
                              </a:extLst>
                            </p:cNvPr>
                            <p:cNvSpPr/>
                            <p:nvPr/>
                          </p:nvSpPr>
                          <p:spPr>
                            <a:xfrm>
                              <a:off x="8993716" y="3408879"/>
                              <a:ext cx="1936365" cy="109220"/>
                            </a:xfrm>
                            <a:custGeom>
                              <a:avLst/>
                              <a:gdLst>
                                <a:gd name="connsiteX0" fmla="*/ 0 w 2286655"/>
                                <a:gd name="connsiteY0" fmla="*/ 186267 h 186267"/>
                                <a:gd name="connsiteX1" fmla="*/ 361950 w 2286655"/>
                                <a:gd name="connsiteY1" fmla="*/ 105833 h 186267"/>
                                <a:gd name="connsiteX2" fmla="*/ 582083 w 2286655"/>
                                <a:gd name="connsiteY2" fmla="*/ 38100 h 186267"/>
                                <a:gd name="connsiteX3" fmla="*/ 861483 w 2286655"/>
                                <a:gd name="connsiteY3" fmla="*/ 5080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6655"/>
                                <a:gd name="connsiteY0" fmla="*/ 186267 h 186267"/>
                                <a:gd name="connsiteX1" fmla="*/ 361950 w 2286655"/>
                                <a:gd name="connsiteY1" fmla="*/ 105833 h 186267"/>
                                <a:gd name="connsiteX2" fmla="*/ 582083 w 2286655"/>
                                <a:gd name="connsiteY2" fmla="*/ 38100 h 186267"/>
                                <a:gd name="connsiteX3" fmla="*/ 853016 w 2286655"/>
                                <a:gd name="connsiteY3" fmla="*/ 9525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8772"/>
                                <a:gd name="connsiteY0" fmla="*/ 133350 h 165299"/>
                                <a:gd name="connsiteX1" fmla="*/ 364067 w 2288772"/>
                                <a:gd name="connsiteY1" fmla="*/ 105833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88772"/>
                                <a:gd name="connsiteY0" fmla="*/ 133350 h 165299"/>
                                <a:gd name="connsiteX1" fmla="*/ 355601 w 2288772"/>
                                <a:gd name="connsiteY1" fmla="*/ 69850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25272"/>
                                <a:gd name="connsiteY0" fmla="*/ 120650 h 165299"/>
                                <a:gd name="connsiteX1" fmla="*/ 292101 w 2225272"/>
                                <a:gd name="connsiteY1" fmla="*/ 69850 h 165299"/>
                                <a:gd name="connsiteX2" fmla="*/ 520700 w 2225272"/>
                                <a:gd name="connsiteY2" fmla="*/ 38100 h 165299"/>
                                <a:gd name="connsiteX3" fmla="*/ 791633 w 2225272"/>
                                <a:gd name="connsiteY3" fmla="*/ 95250 h 165299"/>
                                <a:gd name="connsiteX4" fmla="*/ 1126067 w 2225272"/>
                                <a:gd name="connsiteY4" fmla="*/ 129117 h 165299"/>
                                <a:gd name="connsiteX5" fmla="*/ 1555750 w 2225272"/>
                                <a:gd name="connsiteY5" fmla="*/ 160867 h 165299"/>
                                <a:gd name="connsiteX6" fmla="*/ 1974850 w 2225272"/>
                                <a:gd name="connsiteY6" fmla="*/ 25400 h 165299"/>
                                <a:gd name="connsiteX7" fmla="*/ 2220383 w 2225272"/>
                                <a:gd name="connsiteY7" fmla="*/ 0 h 165299"/>
                                <a:gd name="connsiteX0" fmla="*/ 0 w 2248555"/>
                                <a:gd name="connsiteY0" fmla="*/ 129116 h 165299"/>
                                <a:gd name="connsiteX1" fmla="*/ 315384 w 2248555"/>
                                <a:gd name="connsiteY1" fmla="*/ 69850 h 165299"/>
                                <a:gd name="connsiteX2" fmla="*/ 543983 w 2248555"/>
                                <a:gd name="connsiteY2" fmla="*/ 38100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15384 w 2248555"/>
                                <a:gd name="connsiteY1" fmla="*/ 69850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26496 w 2248555"/>
                                <a:gd name="connsiteY1" fmla="*/ 77787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555" h="165299">
                                  <a:moveTo>
                                    <a:pt x="0" y="129116"/>
                                  </a:moveTo>
                                  <a:cubicBezTo>
                                    <a:pt x="132468" y="101246"/>
                                    <a:pt x="235832" y="87400"/>
                                    <a:pt x="326496" y="77787"/>
                                  </a:cubicBezTo>
                                  <a:cubicBezTo>
                                    <a:pt x="417160" y="68174"/>
                                    <a:pt x="462580" y="68528"/>
                                    <a:pt x="543983" y="71438"/>
                                  </a:cubicBezTo>
                                  <a:cubicBezTo>
                                    <a:pt x="625386" y="74349"/>
                                    <a:pt x="714022" y="85637"/>
                                    <a:pt x="814916" y="95250"/>
                                  </a:cubicBezTo>
                                  <a:lnTo>
                                    <a:pt x="1149350" y="129117"/>
                                  </a:lnTo>
                                  <a:cubicBezTo>
                                    <a:pt x="1276703" y="140053"/>
                                    <a:pt x="1437569" y="178153"/>
                                    <a:pt x="1579033" y="160867"/>
                                  </a:cubicBezTo>
                                  <a:cubicBezTo>
                                    <a:pt x="1720497" y="143581"/>
                                    <a:pt x="1887361" y="52211"/>
                                    <a:pt x="1998133" y="25400"/>
                                  </a:cubicBezTo>
                                  <a:cubicBezTo>
                                    <a:pt x="2108905" y="-1411"/>
                                    <a:pt x="2279649" y="19756"/>
                                    <a:pt x="224366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Freeform: Shape 12">
                            <a:extLst>
                              <a:ext uri="{FF2B5EF4-FFF2-40B4-BE49-F238E27FC236}">
                                <a16:creationId xmlns:a16="http://schemas.microsoft.com/office/drawing/2014/main" id="{A11C8476-0E26-47B1-92F0-F253442D0609}"/>
                              </a:ext>
                            </a:extLst>
                          </p:cNvPr>
                          <p:cNvSpPr/>
                          <p:nvPr/>
                        </p:nvSpPr>
                        <p:spPr>
                          <a:xfrm>
                            <a:off x="10572750" y="4933950"/>
                            <a:ext cx="901700" cy="930275"/>
                          </a:xfrm>
                          <a:custGeom>
                            <a:avLst/>
                            <a:gdLst>
                              <a:gd name="connsiteX0" fmla="*/ 0 w 901700"/>
                              <a:gd name="connsiteY0" fmla="*/ 930275 h 930275"/>
                              <a:gd name="connsiteX1" fmla="*/ 130175 w 901700"/>
                              <a:gd name="connsiteY1" fmla="*/ 796925 h 930275"/>
                              <a:gd name="connsiteX2" fmla="*/ 241300 w 901700"/>
                              <a:gd name="connsiteY2" fmla="*/ 495300 h 930275"/>
                              <a:gd name="connsiteX3" fmla="*/ 123825 w 901700"/>
                              <a:gd name="connsiteY3" fmla="*/ 317500 h 930275"/>
                              <a:gd name="connsiteX4" fmla="*/ 117475 w 901700"/>
                              <a:gd name="connsiteY4" fmla="*/ 142875 h 930275"/>
                              <a:gd name="connsiteX5" fmla="*/ 177800 w 901700"/>
                              <a:gd name="connsiteY5" fmla="*/ 60325 h 930275"/>
                              <a:gd name="connsiteX6" fmla="*/ 285750 w 901700"/>
                              <a:gd name="connsiteY6" fmla="*/ 47625 h 930275"/>
                              <a:gd name="connsiteX7" fmla="*/ 469900 w 901700"/>
                              <a:gd name="connsiteY7" fmla="*/ 79375 h 930275"/>
                              <a:gd name="connsiteX8" fmla="*/ 596900 w 901700"/>
                              <a:gd name="connsiteY8" fmla="*/ 120650 h 930275"/>
                              <a:gd name="connsiteX9" fmla="*/ 812800 w 901700"/>
                              <a:gd name="connsiteY9" fmla="*/ 104775 h 930275"/>
                              <a:gd name="connsiteX10" fmla="*/ 901700 w 901700"/>
                              <a:gd name="connsiteY10" fmla="*/ 0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700" h="930275">
                                <a:moveTo>
                                  <a:pt x="0" y="930275"/>
                                </a:moveTo>
                                <a:cubicBezTo>
                                  <a:pt x="44979" y="899848"/>
                                  <a:pt x="89958" y="869421"/>
                                  <a:pt x="130175" y="796925"/>
                                </a:cubicBezTo>
                                <a:cubicBezTo>
                                  <a:pt x="170392" y="724429"/>
                                  <a:pt x="242358" y="575204"/>
                                  <a:pt x="241300" y="495300"/>
                                </a:cubicBezTo>
                                <a:cubicBezTo>
                                  <a:pt x="240242" y="415396"/>
                                  <a:pt x="144462" y="376237"/>
                                  <a:pt x="123825" y="317500"/>
                                </a:cubicBezTo>
                                <a:cubicBezTo>
                                  <a:pt x="103188" y="258763"/>
                                  <a:pt x="108479" y="185737"/>
                                  <a:pt x="117475" y="142875"/>
                                </a:cubicBezTo>
                                <a:cubicBezTo>
                                  <a:pt x="126471" y="100012"/>
                                  <a:pt x="149754" y="76200"/>
                                  <a:pt x="177800" y="60325"/>
                                </a:cubicBezTo>
                                <a:cubicBezTo>
                                  <a:pt x="205846" y="44450"/>
                                  <a:pt x="237067" y="44450"/>
                                  <a:pt x="285750" y="47625"/>
                                </a:cubicBezTo>
                                <a:cubicBezTo>
                                  <a:pt x="334433" y="50800"/>
                                  <a:pt x="418042" y="67204"/>
                                  <a:pt x="469900" y="79375"/>
                                </a:cubicBezTo>
                                <a:cubicBezTo>
                                  <a:pt x="521758" y="91546"/>
                                  <a:pt x="539750" y="116417"/>
                                  <a:pt x="596900" y="120650"/>
                                </a:cubicBezTo>
                                <a:cubicBezTo>
                                  <a:pt x="654050" y="124883"/>
                                  <a:pt x="762000" y="124883"/>
                                  <a:pt x="812800" y="104775"/>
                                </a:cubicBezTo>
                                <a:cubicBezTo>
                                  <a:pt x="863600" y="84667"/>
                                  <a:pt x="884238" y="24871"/>
                                  <a:pt x="901700"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2B69593-3ED0-44B2-A314-697FB028B9CF}"/>
                              </a:ext>
                            </a:extLst>
                          </p:cNvPr>
                          <p:cNvSpPr txBox="1"/>
                          <p:nvPr/>
                        </p:nvSpPr>
                        <p:spPr>
                          <a:xfrm>
                            <a:off x="10157662" y="4932448"/>
                            <a:ext cx="54814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LE1</a:t>
                            </a:r>
                          </a:p>
                        </p:txBody>
                      </p:sp>
                      <p:sp>
                        <p:nvSpPr>
                          <p:cNvPr id="15" name="Freeform: Shape 14">
                            <a:extLst>
                              <a:ext uri="{FF2B5EF4-FFF2-40B4-BE49-F238E27FC236}">
                                <a16:creationId xmlns:a16="http://schemas.microsoft.com/office/drawing/2014/main" id="{B10D3D72-0247-4685-A111-70DC4ACE39BA}"/>
                              </a:ext>
                            </a:extLst>
                          </p:cNvPr>
                          <p:cNvSpPr/>
                          <p:nvPr/>
                        </p:nvSpPr>
                        <p:spPr>
                          <a:xfrm>
                            <a:off x="10984165" y="5027613"/>
                            <a:ext cx="604585" cy="846137"/>
                          </a:xfrm>
                          <a:custGeom>
                            <a:avLst/>
                            <a:gdLst>
                              <a:gd name="connsiteX0" fmla="*/ 325185 w 604585"/>
                              <a:gd name="connsiteY0" fmla="*/ 846137 h 846137"/>
                              <a:gd name="connsiteX1" fmla="*/ 271210 w 604585"/>
                              <a:gd name="connsiteY1" fmla="*/ 614362 h 846137"/>
                              <a:gd name="connsiteX2" fmla="*/ 169610 w 604585"/>
                              <a:gd name="connsiteY2" fmla="*/ 471487 h 846137"/>
                              <a:gd name="connsiteX3" fmla="*/ 121985 w 604585"/>
                              <a:gd name="connsiteY3" fmla="*/ 384175 h 846137"/>
                              <a:gd name="connsiteX4" fmla="*/ 7685 w 604585"/>
                              <a:gd name="connsiteY4" fmla="*/ 230187 h 846137"/>
                              <a:gd name="connsiteX5" fmla="*/ 10860 w 604585"/>
                              <a:gd name="connsiteY5" fmla="*/ 230187 h 846137"/>
                              <a:gd name="connsiteX6" fmla="*/ 14035 w 604585"/>
                              <a:gd name="connsiteY6" fmla="*/ 141287 h 846137"/>
                              <a:gd name="connsiteX7" fmla="*/ 58485 w 604585"/>
                              <a:gd name="connsiteY7" fmla="*/ 77787 h 846137"/>
                              <a:gd name="connsiteX8" fmla="*/ 188660 w 604585"/>
                              <a:gd name="connsiteY8" fmla="*/ 66675 h 846137"/>
                              <a:gd name="connsiteX9" fmla="*/ 320423 w 604585"/>
                              <a:gd name="connsiteY9" fmla="*/ 90487 h 846137"/>
                              <a:gd name="connsiteX10" fmla="*/ 480760 w 604585"/>
                              <a:gd name="connsiteY10" fmla="*/ 63500 h 846137"/>
                              <a:gd name="connsiteX11" fmla="*/ 604585 w 604585"/>
                              <a:gd name="connsiteY11" fmla="*/ 0 h 84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585" h="846137">
                                <a:moveTo>
                                  <a:pt x="325185" y="846137"/>
                                </a:moveTo>
                                <a:cubicBezTo>
                                  <a:pt x="311162" y="761470"/>
                                  <a:pt x="297139" y="676804"/>
                                  <a:pt x="271210" y="614362"/>
                                </a:cubicBezTo>
                                <a:cubicBezTo>
                                  <a:pt x="245281" y="551920"/>
                                  <a:pt x="194481" y="509851"/>
                                  <a:pt x="169610" y="471487"/>
                                </a:cubicBezTo>
                                <a:cubicBezTo>
                                  <a:pt x="144739" y="433123"/>
                                  <a:pt x="148972" y="424392"/>
                                  <a:pt x="121985" y="384175"/>
                                </a:cubicBezTo>
                                <a:cubicBezTo>
                                  <a:pt x="94998" y="343958"/>
                                  <a:pt x="7685" y="230187"/>
                                  <a:pt x="7685" y="230187"/>
                                </a:cubicBezTo>
                                <a:cubicBezTo>
                                  <a:pt x="-10836" y="204522"/>
                                  <a:pt x="9802" y="245004"/>
                                  <a:pt x="10860" y="230187"/>
                                </a:cubicBezTo>
                                <a:cubicBezTo>
                                  <a:pt x="11918" y="215370"/>
                                  <a:pt x="6098" y="166687"/>
                                  <a:pt x="14035" y="141287"/>
                                </a:cubicBezTo>
                                <a:cubicBezTo>
                                  <a:pt x="21972" y="115887"/>
                                  <a:pt x="29381" y="90222"/>
                                  <a:pt x="58485" y="77787"/>
                                </a:cubicBezTo>
                                <a:cubicBezTo>
                                  <a:pt x="87589" y="65352"/>
                                  <a:pt x="145004" y="64558"/>
                                  <a:pt x="188660" y="66675"/>
                                </a:cubicBezTo>
                                <a:cubicBezTo>
                                  <a:pt x="232316" y="68792"/>
                                  <a:pt x="271740" y="91016"/>
                                  <a:pt x="320423" y="90487"/>
                                </a:cubicBezTo>
                                <a:cubicBezTo>
                                  <a:pt x="369106" y="89958"/>
                                  <a:pt x="433400" y="78581"/>
                                  <a:pt x="480760" y="63500"/>
                                </a:cubicBezTo>
                                <a:cubicBezTo>
                                  <a:pt x="528120" y="48419"/>
                                  <a:pt x="579979" y="10054"/>
                                  <a:pt x="604585"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BD597B3-24DA-44CB-AD65-32BC6F6AF19D}"/>
                              </a:ext>
                            </a:extLst>
                          </p:cNvPr>
                          <p:cNvSpPr txBox="1"/>
                          <p:nvPr/>
                        </p:nvSpPr>
                        <p:spPr>
                          <a:xfrm>
                            <a:off x="11203483" y="4980452"/>
                            <a:ext cx="54814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B15</a:t>
                            </a:r>
                          </a:p>
                        </p:txBody>
                      </p:sp>
                    </p:grpSp>
                    <p:sp>
                      <p:nvSpPr>
                        <p:cNvPr id="11" name="Freeform: Shape 10">
                          <a:extLst>
                            <a:ext uri="{FF2B5EF4-FFF2-40B4-BE49-F238E27FC236}">
                              <a16:creationId xmlns:a16="http://schemas.microsoft.com/office/drawing/2014/main" id="{003FCE4B-62B9-46CD-9E3C-DF94F8F2E63C}"/>
                            </a:ext>
                          </a:extLst>
                        </p:cNvPr>
                        <p:cNvSpPr/>
                        <p:nvPr/>
                      </p:nvSpPr>
                      <p:spPr>
                        <a:xfrm>
                          <a:off x="8777542" y="2317411"/>
                          <a:ext cx="1636846" cy="1001652"/>
                        </a:xfrm>
                        <a:custGeom>
                          <a:avLst/>
                          <a:gdLst>
                            <a:gd name="connsiteX0" fmla="*/ 0 w 1636846"/>
                            <a:gd name="connsiteY0" fmla="*/ 1001652 h 1001652"/>
                            <a:gd name="connsiteX1" fmla="*/ 66311 w 1636846"/>
                            <a:gd name="connsiteY1" fmla="*/ 792247 h 1001652"/>
                            <a:gd name="connsiteX2" fmla="*/ 184974 w 1636846"/>
                            <a:gd name="connsiteY2" fmla="*/ 624723 h 1001652"/>
                            <a:gd name="connsiteX3" fmla="*/ 261756 w 1636846"/>
                            <a:gd name="connsiteY3" fmla="*/ 551432 h 1001652"/>
                            <a:gd name="connsiteX4" fmla="*/ 307127 w 1636846"/>
                            <a:gd name="connsiteY4" fmla="*/ 453710 h 1001652"/>
                            <a:gd name="connsiteX5" fmla="*/ 307127 w 1636846"/>
                            <a:gd name="connsiteY5" fmla="*/ 415319 h 1001652"/>
                            <a:gd name="connsiteX6" fmla="*/ 307127 w 1636846"/>
                            <a:gd name="connsiteY6" fmla="*/ 268736 h 1001652"/>
                            <a:gd name="connsiteX7" fmla="*/ 373438 w 1636846"/>
                            <a:gd name="connsiteY7" fmla="*/ 198934 h 1001652"/>
                            <a:gd name="connsiteX8" fmla="*/ 499081 w 1636846"/>
                            <a:gd name="connsiteY8" fmla="*/ 233835 h 1001652"/>
                            <a:gd name="connsiteX9" fmla="*/ 506061 w 1636846"/>
                            <a:gd name="connsiteY9" fmla="*/ 233835 h 1001652"/>
                            <a:gd name="connsiteX10" fmla="*/ 666605 w 1636846"/>
                            <a:gd name="connsiteY10" fmla="*/ 219874 h 1001652"/>
                            <a:gd name="connsiteX11" fmla="*/ 774797 w 1636846"/>
                            <a:gd name="connsiteY11" fmla="*/ 174504 h 1001652"/>
                            <a:gd name="connsiteX12" fmla="*/ 984202 w 1636846"/>
                            <a:gd name="connsiteY12" fmla="*/ 177994 h 1001652"/>
                            <a:gd name="connsiteX13" fmla="*/ 1336699 w 1636846"/>
                            <a:gd name="connsiteY13" fmla="*/ 59331 h 1001652"/>
                            <a:gd name="connsiteX14" fmla="*/ 1636846 w 1636846"/>
                            <a:gd name="connsiteY14" fmla="*/ 0 h 100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6846" h="1001652">
                              <a:moveTo>
                                <a:pt x="0" y="1001652"/>
                              </a:moveTo>
                              <a:cubicBezTo>
                                <a:pt x="17741" y="928360"/>
                                <a:pt x="35482" y="855068"/>
                                <a:pt x="66311" y="792247"/>
                              </a:cubicBezTo>
                              <a:cubicBezTo>
                                <a:pt x="97140" y="729426"/>
                                <a:pt x="152400" y="664859"/>
                                <a:pt x="184974" y="624723"/>
                              </a:cubicBezTo>
                              <a:cubicBezTo>
                                <a:pt x="217548" y="584587"/>
                                <a:pt x="241397" y="579934"/>
                                <a:pt x="261756" y="551432"/>
                              </a:cubicBezTo>
                              <a:cubicBezTo>
                                <a:pt x="282115" y="522930"/>
                                <a:pt x="299565" y="476396"/>
                                <a:pt x="307127" y="453710"/>
                              </a:cubicBezTo>
                              <a:cubicBezTo>
                                <a:pt x="314689" y="431024"/>
                                <a:pt x="307127" y="415319"/>
                                <a:pt x="307127" y="415319"/>
                              </a:cubicBezTo>
                              <a:cubicBezTo>
                                <a:pt x="307127" y="384490"/>
                                <a:pt x="296075" y="304800"/>
                                <a:pt x="307127" y="268736"/>
                              </a:cubicBezTo>
                              <a:cubicBezTo>
                                <a:pt x="318179" y="232672"/>
                                <a:pt x="341446" y="204751"/>
                                <a:pt x="373438" y="198934"/>
                              </a:cubicBezTo>
                              <a:cubicBezTo>
                                <a:pt x="405430" y="193117"/>
                                <a:pt x="476977" y="228018"/>
                                <a:pt x="499081" y="233835"/>
                              </a:cubicBezTo>
                              <a:cubicBezTo>
                                <a:pt x="521185" y="239652"/>
                                <a:pt x="506061" y="233835"/>
                                <a:pt x="506061" y="233835"/>
                              </a:cubicBezTo>
                              <a:cubicBezTo>
                                <a:pt x="533982" y="231508"/>
                                <a:pt x="621816" y="229762"/>
                                <a:pt x="666605" y="219874"/>
                              </a:cubicBezTo>
                              <a:cubicBezTo>
                                <a:pt x="711394" y="209986"/>
                                <a:pt x="721864" y="181484"/>
                                <a:pt x="774797" y="174504"/>
                              </a:cubicBezTo>
                              <a:cubicBezTo>
                                <a:pt x="827730" y="167524"/>
                                <a:pt x="890552" y="197189"/>
                                <a:pt x="984202" y="177994"/>
                              </a:cubicBezTo>
                              <a:cubicBezTo>
                                <a:pt x="1077852" y="158799"/>
                                <a:pt x="1227925" y="88997"/>
                                <a:pt x="1336699" y="59331"/>
                              </a:cubicBezTo>
                              <a:cubicBezTo>
                                <a:pt x="1445473" y="29665"/>
                                <a:pt x="1576933" y="4653"/>
                                <a:pt x="163684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1" name="Straight Connector 30">
                        <a:extLst>
                          <a:ext uri="{FF2B5EF4-FFF2-40B4-BE49-F238E27FC236}">
                            <a16:creationId xmlns:a16="http://schemas.microsoft.com/office/drawing/2014/main" id="{49DF161A-C6A4-430C-AB4E-29A1D3B3B5E3}"/>
                          </a:ext>
                        </a:extLst>
                      </p:cNvPr>
                      <p:cNvCxnSpPr>
                        <a:cxnSpLocks/>
                      </p:cNvCxnSpPr>
                      <p:nvPr/>
                    </p:nvCxnSpPr>
                    <p:spPr>
                      <a:xfrm flipH="1">
                        <a:off x="10763435" y="4269668"/>
                        <a:ext cx="501394" cy="58944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B2C133-5F0D-4ABA-A9E5-A088C8DF64DB}"/>
                          </a:ext>
                        </a:extLst>
                      </p:cNvPr>
                      <p:cNvCxnSpPr>
                        <a:cxnSpLocks/>
                      </p:cNvCxnSpPr>
                      <p:nvPr/>
                    </p:nvCxnSpPr>
                    <p:spPr>
                      <a:xfrm flipH="1" flipV="1">
                        <a:off x="10774605" y="4905139"/>
                        <a:ext cx="738878" cy="9212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1C45B1-54C2-4DF7-B305-80C74CB5F85E}"/>
                          </a:ext>
                        </a:extLst>
                      </p:cNvPr>
                      <p:cNvSpPr txBox="1"/>
                      <p:nvPr/>
                    </p:nvSpPr>
                    <p:spPr>
                      <a:xfrm>
                        <a:off x="11144041" y="4367061"/>
                        <a:ext cx="73887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EC5</a:t>
                        </a:r>
                      </a:p>
                    </p:txBody>
                  </p:sp>
                </p:grpSp>
                <p:sp>
                  <p:nvSpPr>
                    <p:cNvPr id="41" name="Freeform: Shape 40">
                      <a:extLst>
                        <a:ext uri="{FF2B5EF4-FFF2-40B4-BE49-F238E27FC236}">
                          <a16:creationId xmlns:a16="http://schemas.microsoft.com/office/drawing/2014/main" id="{C39B34B3-18DE-4768-A603-C2431FCEB8FB}"/>
                        </a:ext>
                      </a:extLst>
                    </p:cNvPr>
                    <p:cNvSpPr/>
                    <p:nvPr/>
                  </p:nvSpPr>
                  <p:spPr>
                    <a:xfrm rot="20606006">
                      <a:off x="9395844" y="3123206"/>
                      <a:ext cx="1271185" cy="124334"/>
                    </a:xfrm>
                    <a:custGeom>
                      <a:avLst/>
                      <a:gdLst>
                        <a:gd name="connsiteX0" fmla="*/ 0 w 2286655"/>
                        <a:gd name="connsiteY0" fmla="*/ 186267 h 186267"/>
                        <a:gd name="connsiteX1" fmla="*/ 361950 w 2286655"/>
                        <a:gd name="connsiteY1" fmla="*/ 105833 h 186267"/>
                        <a:gd name="connsiteX2" fmla="*/ 582083 w 2286655"/>
                        <a:gd name="connsiteY2" fmla="*/ 38100 h 186267"/>
                        <a:gd name="connsiteX3" fmla="*/ 861483 w 2286655"/>
                        <a:gd name="connsiteY3" fmla="*/ 5080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6655"/>
                        <a:gd name="connsiteY0" fmla="*/ 186267 h 186267"/>
                        <a:gd name="connsiteX1" fmla="*/ 361950 w 2286655"/>
                        <a:gd name="connsiteY1" fmla="*/ 105833 h 186267"/>
                        <a:gd name="connsiteX2" fmla="*/ 582083 w 2286655"/>
                        <a:gd name="connsiteY2" fmla="*/ 38100 h 186267"/>
                        <a:gd name="connsiteX3" fmla="*/ 853016 w 2286655"/>
                        <a:gd name="connsiteY3" fmla="*/ 9525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8772"/>
                        <a:gd name="connsiteY0" fmla="*/ 133350 h 165299"/>
                        <a:gd name="connsiteX1" fmla="*/ 364067 w 2288772"/>
                        <a:gd name="connsiteY1" fmla="*/ 105833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88772"/>
                        <a:gd name="connsiteY0" fmla="*/ 133350 h 165299"/>
                        <a:gd name="connsiteX1" fmla="*/ 355601 w 2288772"/>
                        <a:gd name="connsiteY1" fmla="*/ 69850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25272"/>
                        <a:gd name="connsiteY0" fmla="*/ 120650 h 165299"/>
                        <a:gd name="connsiteX1" fmla="*/ 292101 w 2225272"/>
                        <a:gd name="connsiteY1" fmla="*/ 69850 h 165299"/>
                        <a:gd name="connsiteX2" fmla="*/ 520700 w 2225272"/>
                        <a:gd name="connsiteY2" fmla="*/ 38100 h 165299"/>
                        <a:gd name="connsiteX3" fmla="*/ 791633 w 2225272"/>
                        <a:gd name="connsiteY3" fmla="*/ 95250 h 165299"/>
                        <a:gd name="connsiteX4" fmla="*/ 1126067 w 2225272"/>
                        <a:gd name="connsiteY4" fmla="*/ 129117 h 165299"/>
                        <a:gd name="connsiteX5" fmla="*/ 1555750 w 2225272"/>
                        <a:gd name="connsiteY5" fmla="*/ 160867 h 165299"/>
                        <a:gd name="connsiteX6" fmla="*/ 1974850 w 2225272"/>
                        <a:gd name="connsiteY6" fmla="*/ 25400 h 165299"/>
                        <a:gd name="connsiteX7" fmla="*/ 2220383 w 2225272"/>
                        <a:gd name="connsiteY7" fmla="*/ 0 h 165299"/>
                        <a:gd name="connsiteX0" fmla="*/ 0 w 2248555"/>
                        <a:gd name="connsiteY0" fmla="*/ 129116 h 165299"/>
                        <a:gd name="connsiteX1" fmla="*/ 315384 w 2248555"/>
                        <a:gd name="connsiteY1" fmla="*/ 69850 h 165299"/>
                        <a:gd name="connsiteX2" fmla="*/ 543983 w 2248555"/>
                        <a:gd name="connsiteY2" fmla="*/ 38100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15384 w 2248555"/>
                        <a:gd name="connsiteY1" fmla="*/ 69850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26496 w 2248555"/>
                        <a:gd name="connsiteY1" fmla="*/ 77787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555" h="165299">
                          <a:moveTo>
                            <a:pt x="0" y="129116"/>
                          </a:moveTo>
                          <a:cubicBezTo>
                            <a:pt x="132468" y="101246"/>
                            <a:pt x="235832" y="87400"/>
                            <a:pt x="326496" y="77787"/>
                          </a:cubicBezTo>
                          <a:cubicBezTo>
                            <a:pt x="417160" y="68174"/>
                            <a:pt x="462580" y="68528"/>
                            <a:pt x="543983" y="71438"/>
                          </a:cubicBezTo>
                          <a:cubicBezTo>
                            <a:pt x="625386" y="74349"/>
                            <a:pt x="714022" y="85637"/>
                            <a:pt x="814916" y="95250"/>
                          </a:cubicBezTo>
                          <a:lnTo>
                            <a:pt x="1149350" y="129117"/>
                          </a:lnTo>
                          <a:cubicBezTo>
                            <a:pt x="1276703" y="140053"/>
                            <a:pt x="1437569" y="178153"/>
                            <a:pt x="1579033" y="160867"/>
                          </a:cubicBezTo>
                          <a:cubicBezTo>
                            <a:pt x="1720497" y="143581"/>
                            <a:pt x="1887361" y="52211"/>
                            <a:pt x="1998133" y="25400"/>
                          </a:cubicBezTo>
                          <a:cubicBezTo>
                            <a:pt x="2108905" y="-1411"/>
                            <a:pt x="2279649" y="19756"/>
                            <a:pt x="224366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7B5CDF3D-417D-41B7-B800-D5F83720AD94}"/>
                        </a:ext>
                      </a:extLst>
                    </p:cNvPr>
                    <p:cNvSpPr txBox="1"/>
                    <p:nvPr/>
                  </p:nvSpPr>
                  <p:spPr>
                    <a:xfrm>
                      <a:off x="10611404" y="2789750"/>
                      <a:ext cx="63772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B6a</a:t>
                      </a:r>
                    </a:p>
                  </p:txBody>
                </p:sp>
              </p:grpSp>
              <p:cxnSp>
                <p:nvCxnSpPr>
                  <p:cNvPr id="26" name="Straight Arrow Connector 25">
                    <a:extLst>
                      <a:ext uri="{FF2B5EF4-FFF2-40B4-BE49-F238E27FC236}">
                        <a16:creationId xmlns:a16="http://schemas.microsoft.com/office/drawing/2014/main" id="{D03F605C-AF17-4072-9BCB-AAF9DED1355A}"/>
                      </a:ext>
                    </a:extLst>
                  </p:cNvPr>
                  <p:cNvCxnSpPr/>
                  <p:nvPr/>
                </p:nvCxnSpPr>
                <p:spPr>
                  <a:xfrm>
                    <a:off x="9404502" y="1766656"/>
                    <a:ext cx="800896" cy="19885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2C4B1BB-74B8-403F-9E96-2AA9E233F1C8}"/>
                      </a:ext>
                    </a:extLst>
                  </p:cNvPr>
                  <p:cNvCxnSpPr>
                    <a:cxnSpLocks/>
                  </p:cNvCxnSpPr>
                  <p:nvPr/>
                </p:nvCxnSpPr>
                <p:spPr>
                  <a:xfrm>
                    <a:off x="10455306" y="4912413"/>
                    <a:ext cx="339292" cy="4158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678204C-09D1-43E0-8A5D-D18C5358E300}"/>
                      </a:ext>
                    </a:extLst>
                  </p:cNvPr>
                  <p:cNvCxnSpPr>
                    <a:cxnSpLocks/>
                  </p:cNvCxnSpPr>
                  <p:nvPr/>
                </p:nvCxnSpPr>
                <p:spPr>
                  <a:xfrm flipH="1" flipV="1">
                    <a:off x="10794598" y="5100579"/>
                    <a:ext cx="414748" cy="1581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C4ECCF2-B2D8-4F00-9E18-5283FBC76FBD}"/>
                      </a:ext>
                    </a:extLst>
                  </p:cNvPr>
                  <p:cNvCxnSpPr>
                    <a:cxnSpLocks/>
                  </p:cNvCxnSpPr>
                  <p:nvPr/>
                </p:nvCxnSpPr>
                <p:spPr>
                  <a:xfrm flipH="1">
                    <a:off x="10580941" y="4691606"/>
                    <a:ext cx="559080" cy="2230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A40D2425-F4A5-481C-B39D-E57318140DBC}"/>
                    </a:ext>
                  </a:extLst>
                </p:cNvPr>
                <p:cNvCxnSpPr>
                  <a:cxnSpLocks/>
                </p:cNvCxnSpPr>
                <p:nvPr/>
              </p:nvCxnSpPr>
              <p:spPr>
                <a:xfrm>
                  <a:off x="9272573" y="4368676"/>
                  <a:ext cx="773192" cy="3194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9387A8-ECD6-4174-AD57-9059949FD60F}"/>
                    </a:ext>
                  </a:extLst>
                </p:cNvPr>
                <p:cNvCxnSpPr>
                  <a:cxnSpLocks/>
                </p:cNvCxnSpPr>
                <p:nvPr/>
              </p:nvCxnSpPr>
              <p:spPr>
                <a:xfrm>
                  <a:off x="9846850" y="3727127"/>
                  <a:ext cx="228291" cy="63634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C060223-223F-4DC4-BE01-98BDF44C9E23}"/>
                    </a:ext>
                  </a:extLst>
                </p:cNvPr>
                <p:cNvCxnSpPr>
                  <a:cxnSpLocks/>
                </p:cNvCxnSpPr>
                <p:nvPr/>
              </p:nvCxnSpPr>
              <p:spPr>
                <a:xfrm>
                  <a:off x="9809506" y="4036063"/>
                  <a:ext cx="200925" cy="4953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E041FC5-D90C-40BD-98D8-964FA8F31CDC}"/>
                    </a:ext>
                  </a:extLst>
                </p:cNvPr>
                <p:cNvSpPr txBox="1"/>
                <p:nvPr/>
              </p:nvSpPr>
              <p:spPr>
                <a:xfrm>
                  <a:off x="8994209" y="4065464"/>
                  <a:ext cx="120351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panose="020B0604020202020204" pitchFamily="34" charset="0"/>
                      <a:cs typeface="Arial" panose="020B0604020202020204" pitchFamily="34" charset="0"/>
                    </a:rPr>
                    <a:t>GMSNOW</a:t>
                  </a:r>
                  <a:endParaRPr lang="en-US" sz="1600">
                    <a:latin typeface="Arial" panose="020B0604020202020204" pitchFamily="34" charset="0"/>
                    <a:cs typeface="Arial" panose="020B0604020202020204" pitchFamily="34" charset="0"/>
                  </a:endParaRPr>
                </a:p>
              </p:txBody>
            </p:sp>
          </p:grpSp>
          <p:sp>
            <p:nvSpPr>
              <p:cNvPr id="27" name="Freeform: Shape 20">
                <a:extLst>
                  <a:ext uri="{FF2B5EF4-FFF2-40B4-BE49-F238E27FC236}">
                    <a16:creationId xmlns:a16="http://schemas.microsoft.com/office/drawing/2014/main" id="{465DC0C6-12CB-B1FD-0168-44FABED06620}"/>
                  </a:ext>
                </a:extLst>
              </p:cNvPr>
              <p:cNvSpPr/>
              <p:nvPr/>
            </p:nvSpPr>
            <p:spPr>
              <a:xfrm rot="196567">
                <a:off x="9713009" y="5320274"/>
                <a:ext cx="1671413" cy="103100"/>
              </a:xfrm>
              <a:custGeom>
                <a:avLst/>
                <a:gdLst>
                  <a:gd name="connsiteX0" fmla="*/ 0 w 2286655"/>
                  <a:gd name="connsiteY0" fmla="*/ 186267 h 186267"/>
                  <a:gd name="connsiteX1" fmla="*/ 361950 w 2286655"/>
                  <a:gd name="connsiteY1" fmla="*/ 105833 h 186267"/>
                  <a:gd name="connsiteX2" fmla="*/ 582083 w 2286655"/>
                  <a:gd name="connsiteY2" fmla="*/ 38100 h 186267"/>
                  <a:gd name="connsiteX3" fmla="*/ 861483 w 2286655"/>
                  <a:gd name="connsiteY3" fmla="*/ 5080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6655"/>
                  <a:gd name="connsiteY0" fmla="*/ 186267 h 186267"/>
                  <a:gd name="connsiteX1" fmla="*/ 361950 w 2286655"/>
                  <a:gd name="connsiteY1" fmla="*/ 105833 h 186267"/>
                  <a:gd name="connsiteX2" fmla="*/ 582083 w 2286655"/>
                  <a:gd name="connsiteY2" fmla="*/ 38100 h 186267"/>
                  <a:gd name="connsiteX3" fmla="*/ 853016 w 2286655"/>
                  <a:gd name="connsiteY3" fmla="*/ 9525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8772"/>
                  <a:gd name="connsiteY0" fmla="*/ 133350 h 165299"/>
                  <a:gd name="connsiteX1" fmla="*/ 364067 w 2288772"/>
                  <a:gd name="connsiteY1" fmla="*/ 105833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88772"/>
                  <a:gd name="connsiteY0" fmla="*/ 133350 h 165299"/>
                  <a:gd name="connsiteX1" fmla="*/ 355601 w 2288772"/>
                  <a:gd name="connsiteY1" fmla="*/ 69850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25272"/>
                  <a:gd name="connsiteY0" fmla="*/ 120650 h 165299"/>
                  <a:gd name="connsiteX1" fmla="*/ 292101 w 2225272"/>
                  <a:gd name="connsiteY1" fmla="*/ 69850 h 165299"/>
                  <a:gd name="connsiteX2" fmla="*/ 520700 w 2225272"/>
                  <a:gd name="connsiteY2" fmla="*/ 38100 h 165299"/>
                  <a:gd name="connsiteX3" fmla="*/ 791633 w 2225272"/>
                  <a:gd name="connsiteY3" fmla="*/ 95250 h 165299"/>
                  <a:gd name="connsiteX4" fmla="*/ 1126067 w 2225272"/>
                  <a:gd name="connsiteY4" fmla="*/ 129117 h 165299"/>
                  <a:gd name="connsiteX5" fmla="*/ 1555750 w 2225272"/>
                  <a:gd name="connsiteY5" fmla="*/ 160867 h 165299"/>
                  <a:gd name="connsiteX6" fmla="*/ 1974850 w 2225272"/>
                  <a:gd name="connsiteY6" fmla="*/ 25400 h 165299"/>
                  <a:gd name="connsiteX7" fmla="*/ 2220383 w 2225272"/>
                  <a:gd name="connsiteY7" fmla="*/ 0 h 165299"/>
                  <a:gd name="connsiteX0" fmla="*/ 0 w 2248555"/>
                  <a:gd name="connsiteY0" fmla="*/ 129116 h 165299"/>
                  <a:gd name="connsiteX1" fmla="*/ 315384 w 2248555"/>
                  <a:gd name="connsiteY1" fmla="*/ 69850 h 165299"/>
                  <a:gd name="connsiteX2" fmla="*/ 543983 w 2248555"/>
                  <a:gd name="connsiteY2" fmla="*/ 38100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15384 w 2248555"/>
                  <a:gd name="connsiteY1" fmla="*/ 69850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26496 w 2248555"/>
                  <a:gd name="connsiteY1" fmla="*/ 77787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555" h="165299">
                    <a:moveTo>
                      <a:pt x="0" y="129116"/>
                    </a:moveTo>
                    <a:cubicBezTo>
                      <a:pt x="132468" y="101246"/>
                      <a:pt x="235832" y="87400"/>
                      <a:pt x="326496" y="77787"/>
                    </a:cubicBezTo>
                    <a:cubicBezTo>
                      <a:pt x="417160" y="68174"/>
                      <a:pt x="462580" y="68528"/>
                      <a:pt x="543983" y="71438"/>
                    </a:cubicBezTo>
                    <a:cubicBezTo>
                      <a:pt x="625386" y="74349"/>
                      <a:pt x="714022" y="85637"/>
                      <a:pt x="814916" y="95250"/>
                    </a:cubicBezTo>
                    <a:lnTo>
                      <a:pt x="1149350" y="129117"/>
                    </a:lnTo>
                    <a:cubicBezTo>
                      <a:pt x="1276703" y="140053"/>
                      <a:pt x="1437569" y="178153"/>
                      <a:pt x="1579033" y="160867"/>
                    </a:cubicBezTo>
                    <a:cubicBezTo>
                      <a:pt x="1720497" y="143581"/>
                      <a:pt x="1887361" y="52211"/>
                      <a:pt x="1998133" y="25400"/>
                    </a:cubicBezTo>
                    <a:cubicBezTo>
                      <a:pt x="2108905" y="-1411"/>
                      <a:pt x="2279649" y="19756"/>
                      <a:pt x="224366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15E362A2-1E3D-45CF-9F97-C60C42808088}"/>
                  </a:ext>
                </a:extLst>
              </p:cNvPr>
              <p:cNvSpPr txBox="1"/>
              <p:nvPr/>
            </p:nvSpPr>
            <p:spPr>
              <a:xfrm>
                <a:off x="9463965" y="5315392"/>
                <a:ext cx="632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SC</a:t>
                </a:r>
              </a:p>
            </p:txBody>
          </p:sp>
          <p:cxnSp>
            <p:nvCxnSpPr>
              <p:cNvPr id="47" name="Straight Arrow Connector 46">
                <a:extLst>
                  <a:ext uri="{FF2B5EF4-FFF2-40B4-BE49-F238E27FC236}">
                    <a16:creationId xmlns:a16="http://schemas.microsoft.com/office/drawing/2014/main" id="{6FA406C0-E8A6-4E1E-BD2C-096B31605F49}"/>
                  </a:ext>
                </a:extLst>
              </p:cNvPr>
              <p:cNvCxnSpPr>
                <a:cxnSpLocks/>
              </p:cNvCxnSpPr>
              <p:nvPr/>
            </p:nvCxnSpPr>
            <p:spPr>
              <a:xfrm>
                <a:off x="10058864" y="5178481"/>
                <a:ext cx="339292" cy="4158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Freeform: Shape 52">
              <a:extLst>
                <a:ext uri="{FF2B5EF4-FFF2-40B4-BE49-F238E27FC236}">
                  <a16:creationId xmlns:a16="http://schemas.microsoft.com/office/drawing/2014/main" id="{3DFE4855-FDAB-4E31-8AA9-5F3275D52338}"/>
                </a:ext>
              </a:extLst>
            </p:cNvPr>
            <p:cNvSpPr/>
            <p:nvPr/>
          </p:nvSpPr>
          <p:spPr>
            <a:xfrm rot="20941020">
              <a:off x="8967561" y="4428452"/>
              <a:ext cx="2260952" cy="300418"/>
            </a:xfrm>
            <a:custGeom>
              <a:avLst/>
              <a:gdLst>
                <a:gd name="connsiteX0" fmla="*/ 0 w 2286655"/>
                <a:gd name="connsiteY0" fmla="*/ 186267 h 186267"/>
                <a:gd name="connsiteX1" fmla="*/ 361950 w 2286655"/>
                <a:gd name="connsiteY1" fmla="*/ 105833 h 186267"/>
                <a:gd name="connsiteX2" fmla="*/ 582083 w 2286655"/>
                <a:gd name="connsiteY2" fmla="*/ 38100 h 186267"/>
                <a:gd name="connsiteX3" fmla="*/ 861483 w 2286655"/>
                <a:gd name="connsiteY3" fmla="*/ 5080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6655"/>
                <a:gd name="connsiteY0" fmla="*/ 186267 h 186267"/>
                <a:gd name="connsiteX1" fmla="*/ 361950 w 2286655"/>
                <a:gd name="connsiteY1" fmla="*/ 105833 h 186267"/>
                <a:gd name="connsiteX2" fmla="*/ 582083 w 2286655"/>
                <a:gd name="connsiteY2" fmla="*/ 38100 h 186267"/>
                <a:gd name="connsiteX3" fmla="*/ 853016 w 2286655"/>
                <a:gd name="connsiteY3" fmla="*/ 9525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8772"/>
                <a:gd name="connsiteY0" fmla="*/ 133350 h 165299"/>
                <a:gd name="connsiteX1" fmla="*/ 364067 w 2288772"/>
                <a:gd name="connsiteY1" fmla="*/ 105833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88772"/>
                <a:gd name="connsiteY0" fmla="*/ 133350 h 165299"/>
                <a:gd name="connsiteX1" fmla="*/ 355601 w 2288772"/>
                <a:gd name="connsiteY1" fmla="*/ 69850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25272"/>
                <a:gd name="connsiteY0" fmla="*/ 120650 h 165299"/>
                <a:gd name="connsiteX1" fmla="*/ 292101 w 2225272"/>
                <a:gd name="connsiteY1" fmla="*/ 69850 h 165299"/>
                <a:gd name="connsiteX2" fmla="*/ 520700 w 2225272"/>
                <a:gd name="connsiteY2" fmla="*/ 38100 h 165299"/>
                <a:gd name="connsiteX3" fmla="*/ 791633 w 2225272"/>
                <a:gd name="connsiteY3" fmla="*/ 95250 h 165299"/>
                <a:gd name="connsiteX4" fmla="*/ 1126067 w 2225272"/>
                <a:gd name="connsiteY4" fmla="*/ 129117 h 165299"/>
                <a:gd name="connsiteX5" fmla="*/ 1555750 w 2225272"/>
                <a:gd name="connsiteY5" fmla="*/ 160867 h 165299"/>
                <a:gd name="connsiteX6" fmla="*/ 1974850 w 2225272"/>
                <a:gd name="connsiteY6" fmla="*/ 25400 h 165299"/>
                <a:gd name="connsiteX7" fmla="*/ 2220383 w 2225272"/>
                <a:gd name="connsiteY7" fmla="*/ 0 h 165299"/>
                <a:gd name="connsiteX0" fmla="*/ 0 w 2248555"/>
                <a:gd name="connsiteY0" fmla="*/ 129116 h 165299"/>
                <a:gd name="connsiteX1" fmla="*/ 315384 w 2248555"/>
                <a:gd name="connsiteY1" fmla="*/ 69850 h 165299"/>
                <a:gd name="connsiteX2" fmla="*/ 543983 w 2248555"/>
                <a:gd name="connsiteY2" fmla="*/ 38100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15384 w 2248555"/>
                <a:gd name="connsiteY1" fmla="*/ 69850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26496 w 2248555"/>
                <a:gd name="connsiteY1" fmla="*/ 77787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555" h="165299">
                  <a:moveTo>
                    <a:pt x="0" y="129116"/>
                  </a:moveTo>
                  <a:cubicBezTo>
                    <a:pt x="132468" y="101246"/>
                    <a:pt x="235832" y="87400"/>
                    <a:pt x="326496" y="77787"/>
                  </a:cubicBezTo>
                  <a:cubicBezTo>
                    <a:pt x="417160" y="68174"/>
                    <a:pt x="462580" y="68528"/>
                    <a:pt x="543983" y="71438"/>
                  </a:cubicBezTo>
                  <a:cubicBezTo>
                    <a:pt x="625386" y="74349"/>
                    <a:pt x="714022" y="85637"/>
                    <a:pt x="814916" y="95250"/>
                  </a:cubicBezTo>
                  <a:lnTo>
                    <a:pt x="1149350" y="129117"/>
                  </a:lnTo>
                  <a:cubicBezTo>
                    <a:pt x="1276703" y="140053"/>
                    <a:pt x="1437569" y="178153"/>
                    <a:pt x="1579033" y="160867"/>
                  </a:cubicBezTo>
                  <a:cubicBezTo>
                    <a:pt x="1720497" y="143581"/>
                    <a:pt x="1887361" y="52211"/>
                    <a:pt x="1998133" y="25400"/>
                  </a:cubicBezTo>
                  <a:cubicBezTo>
                    <a:pt x="2108905" y="-1411"/>
                    <a:pt x="2279649" y="19756"/>
                    <a:pt x="224366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2948CB03-9769-462D-845C-615716C30C6B}"/>
                </a:ext>
              </a:extLst>
            </p:cNvPr>
            <p:cNvSpPr txBox="1"/>
            <p:nvPr/>
          </p:nvSpPr>
          <p:spPr>
            <a:xfrm>
              <a:off x="10866800" y="3914137"/>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B9</a:t>
              </a:r>
            </a:p>
          </p:txBody>
        </p:sp>
      </p:grpSp>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268894" y="304949"/>
            <a:ext cx="7900753" cy="637747"/>
          </a:xfrm>
        </p:spPr>
        <p:txBody>
          <a:bodyPr/>
          <a:lstStyle/>
          <a:p>
            <a:r>
              <a:rPr lang="en-GB"/>
              <a:t>Transparency | Network Congestion</a:t>
            </a:r>
          </a:p>
        </p:txBody>
      </p:sp>
      <p:sp>
        <p:nvSpPr>
          <p:cNvPr id="30" name="TextBox 29">
            <a:extLst>
              <a:ext uri="{FF2B5EF4-FFF2-40B4-BE49-F238E27FC236}">
                <a16:creationId xmlns:a16="http://schemas.microsoft.com/office/drawing/2014/main" id="{41739275-49CD-C0B2-74B4-EEE34CAD8BFC}"/>
              </a:ext>
            </a:extLst>
          </p:cNvPr>
          <p:cNvSpPr txBox="1"/>
          <p:nvPr/>
        </p:nvSpPr>
        <p:spPr>
          <a:xfrm>
            <a:off x="0" y="6215502"/>
            <a:ext cx="6122189" cy="400110"/>
          </a:xfrm>
          <a:prstGeom prst="rect">
            <a:avLst/>
          </a:prstGeom>
          <a:solidFill>
            <a:schemeClr val="bg1"/>
          </a:solidFill>
        </p:spPr>
        <p:txBody>
          <a:bodyPr wrap="none" lIns="91440" tIns="45720" rIns="91440" bIns="45720" rtlCol="0" anchor="t">
            <a:spAutoFit/>
          </a:bodyPr>
          <a:lstStyle/>
          <a:p>
            <a:pPr defTabSz="914400">
              <a:defRPr/>
            </a:pPr>
            <a:r>
              <a:rPr lang="en-GB" sz="1000">
                <a:latin typeface="Helvetica Neue Light"/>
              </a:rPr>
              <a:t>Day ahead flows and limits, and the 24-month constraint limit forecast are published on the ESO Data Portal:</a:t>
            </a:r>
            <a:br>
              <a:rPr lang="en-GB" sz="1000">
                <a:latin typeface="Helvetica Neue Light"/>
              </a:rPr>
            </a:br>
            <a:r>
              <a:rPr lang="en-GB" sz="1000">
                <a:latin typeface="Helvetica Neue Light"/>
                <a:hlinkClick r:id="rId3"/>
              </a:rPr>
              <a:t>Constraints Management</a:t>
            </a:r>
            <a:endParaRPr lang="en-GB" sz="1000">
              <a:solidFill>
                <a:srgbClr val="0070C0"/>
              </a:solidFill>
              <a:latin typeface="Helvetica Neue Light"/>
            </a:endParaRPr>
          </a:p>
        </p:txBody>
      </p:sp>
      <p:sp>
        <p:nvSpPr>
          <p:cNvPr id="2" name="TextBox 1">
            <a:extLst>
              <a:ext uri="{FF2B5EF4-FFF2-40B4-BE49-F238E27FC236}">
                <a16:creationId xmlns:a16="http://schemas.microsoft.com/office/drawing/2014/main" id="{A5778E7D-A16C-540B-3329-BD44173E7CB1}"/>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graphicFrame>
        <p:nvGraphicFramePr>
          <p:cNvPr id="34" name="Table 3">
            <a:extLst>
              <a:ext uri="{FF2B5EF4-FFF2-40B4-BE49-F238E27FC236}">
                <a16:creationId xmlns:a16="http://schemas.microsoft.com/office/drawing/2014/main" id="{9E92C230-05E3-A78B-5A4C-DC59545DEE7E}"/>
              </a:ext>
            </a:extLst>
          </p:cNvPr>
          <p:cNvGraphicFramePr>
            <a:graphicFrameLocks noGrp="1"/>
          </p:cNvGraphicFramePr>
          <p:nvPr>
            <p:extLst>
              <p:ext uri="{D42A27DB-BD31-4B8C-83A1-F6EECF244321}">
                <p14:modId xmlns:p14="http://schemas.microsoft.com/office/powerpoint/2010/main" val="1104336499"/>
              </p:ext>
            </p:extLst>
          </p:nvPr>
        </p:nvGraphicFramePr>
        <p:xfrm>
          <a:off x="5510602" y="1321137"/>
          <a:ext cx="3031265" cy="4039594"/>
        </p:xfrm>
        <a:graphic>
          <a:graphicData uri="http://schemas.openxmlformats.org/drawingml/2006/table">
            <a:tbl>
              <a:tblPr firstRow="1" bandRow="1">
                <a:tableStyleId>{3B4B98B0-60AC-42C2-AFA5-B58CD77FA1E5}</a:tableStyleId>
              </a:tblPr>
              <a:tblGrid>
                <a:gridCol w="1306032">
                  <a:extLst>
                    <a:ext uri="{9D8B030D-6E8A-4147-A177-3AD203B41FA5}">
                      <a16:colId xmlns:a16="http://schemas.microsoft.com/office/drawing/2014/main" val="4161837130"/>
                    </a:ext>
                  </a:extLst>
                </a:gridCol>
                <a:gridCol w="834076">
                  <a:extLst>
                    <a:ext uri="{9D8B030D-6E8A-4147-A177-3AD203B41FA5}">
                      <a16:colId xmlns:a16="http://schemas.microsoft.com/office/drawing/2014/main" val="956502786"/>
                    </a:ext>
                  </a:extLst>
                </a:gridCol>
                <a:gridCol w="891157">
                  <a:extLst>
                    <a:ext uri="{9D8B030D-6E8A-4147-A177-3AD203B41FA5}">
                      <a16:colId xmlns:a16="http://schemas.microsoft.com/office/drawing/2014/main" val="1886329875"/>
                    </a:ext>
                  </a:extLst>
                </a:gridCol>
              </a:tblGrid>
              <a:tr h="645686">
                <a:tc>
                  <a:txBody>
                    <a:bodyPr/>
                    <a:lstStyle/>
                    <a:p>
                      <a:pPr algn="ctr"/>
                      <a:endParaRPr lang="en-GB" sz="1200">
                        <a:latin typeface="Helvetica Neue LT Std 35 Thin"/>
                      </a:endParaRPr>
                    </a:p>
                    <a:p>
                      <a:pPr algn="ctr"/>
                      <a:r>
                        <a:rPr lang="en-GB" sz="1200">
                          <a:latin typeface="Helvetica Neue LT Std 35 Thin"/>
                        </a:rPr>
                        <a:t>Boundary</a:t>
                      </a:r>
                      <a:endParaRPr lang="en-GB" sz="1200">
                        <a:latin typeface="Helvetica Neue LT Std 35 Thin"/>
                        <a:cs typeface="Arial" panose="020B0604020202020204" pitchFamily="34" charset="0"/>
                      </a:endParaRPr>
                    </a:p>
                  </a:txBody>
                  <a:tcPr/>
                </a:tc>
                <a:tc>
                  <a:txBody>
                    <a:bodyPr/>
                    <a:lstStyle/>
                    <a:p>
                      <a:pPr algn="ctr"/>
                      <a:r>
                        <a:rPr lang="en-GB" sz="1200">
                          <a:latin typeface="Helvetica Neue LT Std 35 Thin"/>
                        </a:rPr>
                        <a:t>Max. Capacity (MW)</a:t>
                      </a:r>
                      <a:endParaRPr lang="en-GB" sz="1200">
                        <a:latin typeface="Helvetica Neue LT Std 35 Thin"/>
                        <a:cs typeface="Arial" panose="020B0604020202020204" pitchFamily="34" charset="0"/>
                      </a:endParaRPr>
                    </a:p>
                  </a:txBody>
                  <a:tcPr/>
                </a:tc>
                <a:tc>
                  <a:txBody>
                    <a:bodyPr/>
                    <a:lstStyle/>
                    <a:p>
                      <a:pPr algn="ctr"/>
                      <a:r>
                        <a:rPr lang="en-GB" sz="1200">
                          <a:latin typeface="Helvetica Neue LT Std 35 Thin"/>
                          <a:cs typeface="Arial" panose="020B0604020202020204" pitchFamily="34" charset="0"/>
                        </a:rPr>
                        <a:t>Current Capacity (%)</a:t>
                      </a:r>
                    </a:p>
                  </a:txBody>
                  <a:tcPr/>
                </a:tc>
                <a:extLst>
                  <a:ext uri="{0D108BD9-81ED-4DB2-BD59-A6C34878D82A}">
                    <a16:rowId xmlns:a16="http://schemas.microsoft.com/office/drawing/2014/main" val="3489229553"/>
                  </a:ext>
                </a:extLst>
              </a:tr>
              <a:tr h="440820">
                <a:tc>
                  <a:txBody>
                    <a:bodyPr/>
                    <a:lstStyle/>
                    <a:p>
                      <a:r>
                        <a:rPr lang="en-GB" sz="1200">
                          <a:latin typeface="Helvetica Neue LT Std 35 Thin"/>
                        </a:rPr>
                        <a:t>B4/B5 (SSE-SP)</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3400</a:t>
                      </a:r>
                      <a:endParaRPr lang="en-GB" sz="1200">
                        <a:latin typeface="Helvetica Neue LT Std 35 Thin"/>
                        <a:cs typeface="Arial" panose="020B0604020202020204" pitchFamily="34" charset="0"/>
                      </a:endParaRPr>
                    </a:p>
                  </a:txBody>
                  <a:tcPr anchor="ctr"/>
                </a:tc>
                <a:tc>
                  <a:txBody>
                    <a:bodyPr/>
                    <a:lstStyle/>
                    <a:p>
                      <a:pPr algn="ctr" fontAlgn="b"/>
                      <a:r>
                        <a:rPr lang="en-GB" sz="1200" kern="1200">
                          <a:solidFill>
                            <a:schemeClr val="tx1"/>
                          </a:solidFill>
                          <a:latin typeface="Helvetica Neue LT Std 35 Thin"/>
                          <a:ea typeface="+mn-ea"/>
                          <a:cs typeface="Arial"/>
                        </a:rPr>
                        <a:t>53%</a:t>
                      </a:r>
                    </a:p>
                  </a:txBody>
                  <a:tcPr marL="0" marR="0" marT="0" marB="0" anchor="ctr"/>
                </a:tc>
                <a:extLst>
                  <a:ext uri="{0D108BD9-81ED-4DB2-BD59-A6C34878D82A}">
                    <a16:rowId xmlns:a16="http://schemas.microsoft.com/office/drawing/2014/main" val="1603677828"/>
                  </a:ext>
                </a:extLst>
              </a:tr>
              <a:tr h="369136">
                <a:tc>
                  <a:txBody>
                    <a:bodyPr/>
                    <a:lstStyle/>
                    <a:p>
                      <a:r>
                        <a:rPr lang="en-GB" sz="1200">
                          <a:latin typeface="Helvetica Neue LT Std 35 Thin"/>
                        </a:rPr>
                        <a:t>B6 (SCOTEX)</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6800</a:t>
                      </a:r>
                    </a:p>
                  </a:txBody>
                  <a:tcPr anchor="ctr"/>
                </a:tc>
                <a:tc>
                  <a:txBody>
                    <a:bodyPr/>
                    <a:lstStyle/>
                    <a:p>
                      <a:pPr algn="ctr" fontAlgn="b"/>
                      <a:r>
                        <a:rPr lang="en-GB" sz="1200" kern="1200">
                          <a:solidFill>
                            <a:schemeClr val="tx1"/>
                          </a:solidFill>
                          <a:latin typeface="Helvetica Neue LT Std 35 Thin"/>
                          <a:ea typeface="+mn-ea"/>
                          <a:cs typeface="Arial"/>
                        </a:rPr>
                        <a:t>63%</a:t>
                      </a:r>
                    </a:p>
                  </a:txBody>
                  <a:tcPr marL="0" marR="0" marT="0" marB="0" anchor="ctr"/>
                </a:tc>
                <a:extLst>
                  <a:ext uri="{0D108BD9-81ED-4DB2-BD59-A6C34878D82A}">
                    <a16:rowId xmlns:a16="http://schemas.microsoft.com/office/drawing/2014/main" val="369170408"/>
                  </a:ext>
                </a:extLst>
              </a:tr>
              <a:tr h="369136">
                <a:tc>
                  <a:txBody>
                    <a:bodyPr/>
                    <a:lstStyle/>
                    <a:p>
                      <a:r>
                        <a:rPr lang="en-GB" sz="1200">
                          <a:latin typeface="Helvetica Neue LT Std 35 Thin"/>
                          <a:cs typeface="Arial"/>
                        </a:rPr>
                        <a:t>HARSPNBLY</a:t>
                      </a:r>
                    </a:p>
                  </a:txBody>
                  <a:tcPr anchor="ctr"/>
                </a:tc>
                <a:tc>
                  <a:txBody>
                    <a:bodyPr/>
                    <a:lstStyle/>
                    <a:p>
                      <a:pPr algn="ctr"/>
                      <a:r>
                        <a:rPr lang="en-GB" sz="1200">
                          <a:latin typeface="Helvetica Neue LT Std 35 Thin"/>
                          <a:cs typeface="Arial"/>
                        </a:rPr>
                        <a:t>8000</a:t>
                      </a:r>
                    </a:p>
                  </a:txBody>
                  <a:tcPr anchor="ctr"/>
                </a:tc>
                <a:tc>
                  <a:txBody>
                    <a:bodyPr/>
                    <a:lstStyle/>
                    <a:p>
                      <a:pPr algn="ctr" fontAlgn="b"/>
                      <a:r>
                        <a:rPr lang="en-GB" sz="1200" kern="1200">
                          <a:solidFill>
                            <a:schemeClr val="tx1"/>
                          </a:solidFill>
                          <a:latin typeface="Helvetica Neue LT Std 35 Thin"/>
                          <a:ea typeface="+mn-ea"/>
                          <a:cs typeface="Arial"/>
                        </a:rPr>
                        <a:t>49%</a:t>
                      </a:r>
                    </a:p>
                  </a:txBody>
                  <a:tcPr marL="0" marR="0" marT="0" marB="0" anchor="ctr"/>
                </a:tc>
                <a:extLst>
                  <a:ext uri="{0D108BD9-81ED-4DB2-BD59-A6C34878D82A}">
                    <a16:rowId xmlns:a16="http://schemas.microsoft.com/office/drawing/2014/main" val="1760339790"/>
                  </a:ext>
                </a:extLst>
              </a:tr>
              <a:tr h="369136">
                <a:tc>
                  <a:txBody>
                    <a:bodyPr/>
                    <a:lstStyle/>
                    <a:p>
                      <a:r>
                        <a:rPr lang="en-GB" sz="1200">
                          <a:latin typeface="Helvetica Neue LT Std 35 Thin"/>
                        </a:rPr>
                        <a:t>B7 (SSHARN)</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8325</a:t>
                      </a:r>
                    </a:p>
                  </a:txBody>
                  <a:tcPr anchor="ctr"/>
                </a:tc>
                <a:tc>
                  <a:txBody>
                    <a:bodyPr/>
                    <a:lstStyle/>
                    <a:p>
                      <a:pPr algn="ctr" fontAlgn="b"/>
                      <a:r>
                        <a:rPr lang="en-GB" sz="1200" kern="1200">
                          <a:solidFill>
                            <a:schemeClr val="tx1"/>
                          </a:solidFill>
                          <a:latin typeface="Helvetica Neue LT Std 35 Thin"/>
                          <a:ea typeface="+mn-ea"/>
                          <a:cs typeface="Arial"/>
                        </a:rPr>
                        <a:t>89%</a:t>
                      </a:r>
                    </a:p>
                  </a:txBody>
                  <a:tcPr marL="0" marR="0" marT="0" marB="0" anchor="ctr"/>
                </a:tc>
                <a:extLst>
                  <a:ext uri="{0D108BD9-81ED-4DB2-BD59-A6C34878D82A}">
                    <a16:rowId xmlns:a16="http://schemas.microsoft.com/office/drawing/2014/main" val="2938475215"/>
                  </a:ext>
                </a:extLst>
              </a:tr>
              <a:tr h="369136">
                <a:tc>
                  <a:txBody>
                    <a:bodyPr/>
                    <a:lstStyle/>
                    <a:p>
                      <a:r>
                        <a:rPr lang="en-GB" sz="1200">
                          <a:latin typeface="Helvetica Neue LT Std 35 Thin"/>
                          <a:cs typeface="Arial"/>
                        </a:rPr>
                        <a:t>GMSNOW</a:t>
                      </a:r>
                    </a:p>
                  </a:txBody>
                  <a:tcPr anchor="ctr"/>
                </a:tc>
                <a:tc>
                  <a:txBody>
                    <a:bodyPr/>
                    <a:lstStyle/>
                    <a:p>
                      <a:pPr algn="ctr"/>
                      <a:r>
                        <a:rPr lang="en-GB" sz="1200">
                          <a:latin typeface="Helvetica Neue LT Std 35 Thin"/>
                          <a:cs typeface="Arial"/>
                        </a:rPr>
                        <a:t>4700</a:t>
                      </a:r>
                    </a:p>
                  </a:txBody>
                  <a:tcPr anchor="ctr"/>
                </a:tc>
                <a:tc>
                  <a:txBody>
                    <a:bodyPr/>
                    <a:lstStyle/>
                    <a:p>
                      <a:pPr algn="ctr" fontAlgn="b"/>
                      <a:r>
                        <a:rPr lang="en-GB" sz="1200" kern="1200">
                          <a:solidFill>
                            <a:schemeClr val="tx1"/>
                          </a:solidFill>
                          <a:latin typeface="Helvetica Neue LT Std 35 Thin"/>
                          <a:ea typeface="+mn-ea"/>
                          <a:cs typeface="Arial"/>
                        </a:rPr>
                        <a:t>65%</a:t>
                      </a:r>
                    </a:p>
                  </a:txBody>
                  <a:tcPr marL="0" marR="0" marT="0" marB="0" anchor="ctr"/>
                </a:tc>
                <a:extLst>
                  <a:ext uri="{0D108BD9-81ED-4DB2-BD59-A6C34878D82A}">
                    <a16:rowId xmlns:a16="http://schemas.microsoft.com/office/drawing/2014/main" val="1250928319"/>
                  </a:ext>
                </a:extLst>
              </a:tr>
              <a:tr h="369136">
                <a:tc>
                  <a:txBody>
                    <a:bodyPr/>
                    <a:lstStyle/>
                    <a:p>
                      <a:r>
                        <a:rPr lang="en-GB" sz="1200">
                          <a:latin typeface="Helvetica Neue LT Std 35 Thin"/>
                          <a:cs typeface="Arial"/>
                        </a:rPr>
                        <a:t>EC5</a:t>
                      </a:r>
                    </a:p>
                  </a:txBody>
                  <a:tcPr anchor="ctr"/>
                </a:tc>
                <a:tc>
                  <a:txBody>
                    <a:bodyPr/>
                    <a:lstStyle/>
                    <a:p>
                      <a:pPr algn="ctr"/>
                      <a:r>
                        <a:rPr lang="en-GB" sz="1200">
                          <a:latin typeface="Helvetica Neue LT Std 35 Thin"/>
                          <a:cs typeface="Arial"/>
                        </a:rPr>
                        <a:t>5000</a:t>
                      </a:r>
                    </a:p>
                  </a:txBody>
                  <a:tcPr anchor="ctr"/>
                </a:tc>
                <a:tc>
                  <a:txBody>
                    <a:bodyPr/>
                    <a:lstStyle/>
                    <a:p>
                      <a:pPr algn="ctr" fontAlgn="b"/>
                      <a:r>
                        <a:rPr lang="en-GB" sz="1200" kern="1200">
                          <a:solidFill>
                            <a:schemeClr val="tx1"/>
                          </a:solidFill>
                          <a:latin typeface="Helvetica Neue LT Std 35 Thin"/>
                          <a:ea typeface="+mn-ea"/>
                          <a:cs typeface="Arial"/>
                        </a:rPr>
                        <a:t>100%</a:t>
                      </a:r>
                    </a:p>
                  </a:txBody>
                  <a:tcPr marL="0" marR="0" marT="0" marB="0" anchor="ctr"/>
                </a:tc>
                <a:extLst>
                  <a:ext uri="{0D108BD9-81ED-4DB2-BD59-A6C34878D82A}">
                    <a16:rowId xmlns:a16="http://schemas.microsoft.com/office/drawing/2014/main" val="3904224299"/>
                  </a:ext>
                </a:extLst>
              </a:tr>
              <a:tr h="369136">
                <a:tc>
                  <a:txBody>
                    <a:bodyPr/>
                    <a:lstStyle/>
                    <a:p>
                      <a:r>
                        <a:rPr lang="en-GB" sz="1200">
                          <a:latin typeface="Helvetica Neue LT Std 35 Thin"/>
                        </a:rPr>
                        <a:t>LE1 (SEIMP)</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8500</a:t>
                      </a:r>
                    </a:p>
                  </a:txBody>
                  <a:tcPr anchor="ctr"/>
                </a:tc>
                <a:tc>
                  <a:txBody>
                    <a:bodyPr/>
                    <a:lstStyle/>
                    <a:p>
                      <a:pPr algn="ctr" fontAlgn="b"/>
                      <a:r>
                        <a:rPr lang="en-GB" sz="1200" kern="1200">
                          <a:solidFill>
                            <a:schemeClr val="tx1"/>
                          </a:solidFill>
                          <a:latin typeface="Helvetica Neue LT Std 35 Thin"/>
                          <a:ea typeface="+mn-ea"/>
                          <a:cs typeface="Arial"/>
                        </a:rPr>
                        <a:t>68%</a:t>
                      </a:r>
                    </a:p>
                  </a:txBody>
                  <a:tcPr marL="0" marR="0" marT="0" marB="0" anchor="ctr"/>
                </a:tc>
                <a:extLst>
                  <a:ext uri="{0D108BD9-81ED-4DB2-BD59-A6C34878D82A}">
                    <a16:rowId xmlns:a16="http://schemas.microsoft.com/office/drawing/2014/main" val="1976864346"/>
                  </a:ext>
                </a:extLst>
              </a:tr>
              <a:tr h="369136">
                <a:tc>
                  <a:txBody>
                    <a:bodyPr/>
                    <a:lstStyle/>
                    <a:p>
                      <a:r>
                        <a:rPr lang="en-GB" sz="1200">
                          <a:latin typeface="Helvetica Neue LT Std 35 Thin"/>
                        </a:rPr>
                        <a:t>B15 (ESTEX)</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7500</a:t>
                      </a:r>
                    </a:p>
                  </a:txBody>
                  <a:tcPr anchor="ctr"/>
                </a:tc>
                <a:tc>
                  <a:txBody>
                    <a:bodyPr/>
                    <a:lstStyle/>
                    <a:p>
                      <a:pPr algn="ctr" fontAlgn="b"/>
                      <a:r>
                        <a:rPr lang="en-GB" sz="1200" kern="1200">
                          <a:solidFill>
                            <a:schemeClr val="tx1"/>
                          </a:solidFill>
                          <a:latin typeface="Helvetica Neue LT Std 35 Thin"/>
                          <a:ea typeface="+mn-ea"/>
                          <a:cs typeface="Arial"/>
                        </a:rPr>
                        <a:t>76%</a:t>
                      </a:r>
                    </a:p>
                  </a:txBody>
                  <a:tcPr marL="0" marR="0" marT="0" marB="0" anchor="ctr"/>
                </a:tc>
                <a:extLst>
                  <a:ext uri="{0D108BD9-81ED-4DB2-BD59-A6C34878D82A}">
                    <a16:rowId xmlns:a16="http://schemas.microsoft.com/office/drawing/2014/main" val="2481019581"/>
                  </a:ext>
                </a:extLst>
              </a:tr>
              <a:tr h="369136">
                <a:tc>
                  <a:txBody>
                    <a:bodyPr/>
                    <a:lstStyle/>
                    <a:p>
                      <a:r>
                        <a:rPr lang="en-GB" sz="1200">
                          <a:latin typeface="Helvetica Neue LT Std 35 Thin"/>
                          <a:cs typeface="Arial" panose="020B0604020202020204" pitchFamily="34" charset="0"/>
                        </a:rPr>
                        <a:t>SC </a:t>
                      </a:r>
                    </a:p>
                  </a:txBody>
                  <a:tcPr anchor="ctr"/>
                </a:tc>
                <a:tc>
                  <a:txBody>
                    <a:bodyPr/>
                    <a:lstStyle/>
                    <a:p>
                      <a:pPr algn="ctr"/>
                      <a:r>
                        <a:rPr lang="en-GB" sz="1200">
                          <a:latin typeface="Helvetica Neue LT Std 35 Thin"/>
                          <a:cs typeface="Arial"/>
                        </a:rPr>
                        <a:t>7300</a:t>
                      </a:r>
                    </a:p>
                  </a:txBody>
                  <a:tcPr anchor="ctr"/>
                </a:tc>
                <a:tc>
                  <a:txBody>
                    <a:bodyPr/>
                    <a:lstStyle/>
                    <a:p>
                      <a:pPr algn="ctr" fontAlgn="b"/>
                      <a:r>
                        <a:rPr lang="en-GB" sz="1200" kern="1200">
                          <a:solidFill>
                            <a:schemeClr val="tx1"/>
                          </a:solidFill>
                          <a:latin typeface="Helvetica Neue LT Std 35 Thin"/>
                          <a:ea typeface="+mn-ea"/>
                          <a:cs typeface="Arial"/>
                        </a:rPr>
                        <a:t>70%</a:t>
                      </a:r>
                    </a:p>
                  </a:txBody>
                  <a:tcPr marL="0" marR="0" marT="0" marB="0" anchor="ctr"/>
                </a:tc>
                <a:extLst>
                  <a:ext uri="{0D108BD9-81ED-4DB2-BD59-A6C34878D82A}">
                    <a16:rowId xmlns:a16="http://schemas.microsoft.com/office/drawing/2014/main" val="1742050540"/>
                  </a:ext>
                </a:extLst>
              </a:tr>
            </a:tbl>
          </a:graphicData>
        </a:graphic>
      </p:graphicFrame>
      <p:pic>
        <p:nvPicPr>
          <p:cNvPr id="4" name="Picture 3">
            <a:extLst>
              <a:ext uri="{FF2B5EF4-FFF2-40B4-BE49-F238E27FC236}">
                <a16:creationId xmlns:a16="http://schemas.microsoft.com/office/drawing/2014/main" id="{3FE739E1-40AF-0CDE-642E-A2E9505408B3}"/>
              </a:ext>
            </a:extLst>
          </p:cNvPr>
          <p:cNvPicPr>
            <a:picLocks noChangeAspect="1"/>
          </p:cNvPicPr>
          <p:nvPr/>
        </p:nvPicPr>
        <p:blipFill>
          <a:blip r:embed="rId4"/>
          <a:stretch>
            <a:fillRect/>
          </a:stretch>
        </p:blipFill>
        <p:spPr>
          <a:xfrm>
            <a:off x="331680" y="747472"/>
            <a:ext cx="5012113" cy="5400000"/>
          </a:xfrm>
          <a:prstGeom prst="rect">
            <a:avLst/>
          </a:prstGeom>
        </p:spPr>
      </p:pic>
    </p:spTree>
    <p:extLst>
      <p:ext uri="{BB962C8B-B14F-4D97-AF65-F5344CB8AC3E}">
        <p14:creationId xmlns:p14="http://schemas.microsoft.com/office/powerpoint/2010/main" val="416242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grpSp>
        <p:nvGrpSpPr>
          <p:cNvPr id="29" name="Group 28">
            <a:extLst>
              <a:ext uri="{FF2B5EF4-FFF2-40B4-BE49-F238E27FC236}">
                <a16:creationId xmlns:a16="http://schemas.microsoft.com/office/drawing/2014/main" id="{C70424EE-BD97-4D50-BF2D-422FDCC0EF97}"/>
              </a:ext>
            </a:extLst>
          </p:cNvPr>
          <p:cNvGrpSpPr/>
          <p:nvPr/>
        </p:nvGrpSpPr>
        <p:grpSpPr>
          <a:xfrm>
            <a:off x="8612321" y="699896"/>
            <a:ext cx="3665471" cy="5447576"/>
            <a:chOff x="8217448" y="643686"/>
            <a:chExt cx="3665471" cy="5447576"/>
          </a:xfrm>
        </p:grpSpPr>
        <p:grpSp>
          <p:nvGrpSpPr>
            <p:cNvPr id="28" name="Group 27">
              <a:extLst>
                <a:ext uri="{FF2B5EF4-FFF2-40B4-BE49-F238E27FC236}">
                  <a16:creationId xmlns:a16="http://schemas.microsoft.com/office/drawing/2014/main" id="{7799CAD3-5988-4334-BE58-D96836816B8E}"/>
                </a:ext>
              </a:extLst>
            </p:cNvPr>
            <p:cNvGrpSpPr/>
            <p:nvPr/>
          </p:nvGrpSpPr>
          <p:grpSpPr>
            <a:xfrm>
              <a:off x="8217448" y="643686"/>
              <a:ext cx="3665471" cy="5447576"/>
              <a:chOff x="8217448" y="643686"/>
              <a:chExt cx="3665471" cy="5447576"/>
            </a:xfrm>
          </p:grpSpPr>
          <p:grpSp>
            <p:nvGrpSpPr>
              <p:cNvPr id="60" name="Group 59">
                <a:extLst>
                  <a:ext uri="{FF2B5EF4-FFF2-40B4-BE49-F238E27FC236}">
                    <a16:creationId xmlns:a16="http://schemas.microsoft.com/office/drawing/2014/main" id="{EB2851F5-954B-411E-A333-404521D43529}"/>
                  </a:ext>
                </a:extLst>
              </p:cNvPr>
              <p:cNvGrpSpPr/>
              <p:nvPr/>
            </p:nvGrpSpPr>
            <p:grpSpPr>
              <a:xfrm>
                <a:off x="8217448" y="643686"/>
                <a:ext cx="3665471" cy="5447576"/>
                <a:chOff x="8217448" y="634808"/>
                <a:chExt cx="3665471" cy="5447576"/>
              </a:xfrm>
            </p:grpSpPr>
            <p:grpSp>
              <p:nvGrpSpPr>
                <p:cNvPr id="49" name="Group 48">
                  <a:extLst>
                    <a:ext uri="{FF2B5EF4-FFF2-40B4-BE49-F238E27FC236}">
                      <a16:creationId xmlns:a16="http://schemas.microsoft.com/office/drawing/2014/main" id="{CB0D016B-9928-4847-83A1-B2DF914C932E}"/>
                    </a:ext>
                  </a:extLst>
                </p:cNvPr>
                <p:cNvGrpSpPr/>
                <p:nvPr/>
              </p:nvGrpSpPr>
              <p:grpSpPr>
                <a:xfrm>
                  <a:off x="8217448" y="634808"/>
                  <a:ext cx="3665471" cy="5447576"/>
                  <a:chOff x="8217448" y="634808"/>
                  <a:chExt cx="3665471" cy="5447576"/>
                </a:xfrm>
              </p:grpSpPr>
              <p:grpSp>
                <p:nvGrpSpPr>
                  <p:cNvPr id="43" name="Group 42">
                    <a:extLst>
                      <a:ext uri="{FF2B5EF4-FFF2-40B4-BE49-F238E27FC236}">
                        <a16:creationId xmlns:a16="http://schemas.microsoft.com/office/drawing/2014/main" id="{E425E4AB-3324-4518-BEC4-336F6637EECD}"/>
                      </a:ext>
                    </a:extLst>
                  </p:cNvPr>
                  <p:cNvGrpSpPr/>
                  <p:nvPr/>
                </p:nvGrpSpPr>
                <p:grpSpPr>
                  <a:xfrm>
                    <a:off x="8217448" y="634808"/>
                    <a:ext cx="3665471" cy="5447576"/>
                    <a:chOff x="8217448" y="634808"/>
                    <a:chExt cx="3665471" cy="5447576"/>
                  </a:xfrm>
                </p:grpSpPr>
                <p:grpSp>
                  <p:nvGrpSpPr>
                    <p:cNvPr id="40" name="Group 39">
                      <a:extLst>
                        <a:ext uri="{FF2B5EF4-FFF2-40B4-BE49-F238E27FC236}">
                          <a16:creationId xmlns:a16="http://schemas.microsoft.com/office/drawing/2014/main" id="{7D0C5F29-63EC-45F2-B3EC-C196F2C320AA}"/>
                        </a:ext>
                      </a:extLst>
                    </p:cNvPr>
                    <p:cNvGrpSpPr/>
                    <p:nvPr/>
                  </p:nvGrpSpPr>
                  <p:grpSpPr>
                    <a:xfrm>
                      <a:off x="8217448" y="634808"/>
                      <a:ext cx="3665471" cy="5447576"/>
                      <a:chOff x="8217448" y="634808"/>
                      <a:chExt cx="3665471" cy="5447576"/>
                    </a:xfrm>
                  </p:grpSpPr>
                  <p:grpSp>
                    <p:nvGrpSpPr>
                      <p:cNvPr id="9" name="Group 8">
                        <a:extLst>
                          <a:ext uri="{FF2B5EF4-FFF2-40B4-BE49-F238E27FC236}">
                            <a16:creationId xmlns:a16="http://schemas.microsoft.com/office/drawing/2014/main" id="{E4CB5CDC-1E05-4231-92F8-3391CA05E706}"/>
                          </a:ext>
                        </a:extLst>
                      </p:cNvPr>
                      <p:cNvGrpSpPr/>
                      <p:nvPr/>
                    </p:nvGrpSpPr>
                    <p:grpSpPr>
                      <a:xfrm>
                        <a:off x="8217448" y="634808"/>
                        <a:ext cx="3458913" cy="5447576"/>
                        <a:chOff x="8217448" y="599296"/>
                        <a:chExt cx="3458913" cy="5447576"/>
                      </a:xfrm>
                    </p:grpSpPr>
                    <p:grpSp>
                      <p:nvGrpSpPr>
                        <p:cNvPr id="10" name="Group 9">
                          <a:extLst>
                            <a:ext uri="{FF2B5EF4-FFF2-40B4-BE49-F238E27FC236}">
                              <a16:creationId xmlns:a16="http://schemas.microsoft.com/office/drawing/2014/main" id="{76347E87-0263-439D-8C1E-67988DBF93AC}"/>
                            </a:ext>
                          </a:extLst>
                        </p:cNvPr>
                        <p:cNvGrpSpPr/>
                        <p:nvPr/>
                      </p:nvGrpSpPr>
                      <p:grpSpPr>
                        <a:xfrm>
                          <a:off x="8217448" y="599296"/>
                          <a:ext cx="3458913" cy="5447576"/>
                          <a:chOff x="8292715" y="599296"/>
                          <a:chExt cx="3458913" cy="5447576"/>
                        </a:xfrm>
                      </p:grpSpPr>
                      <p:grpSp>
                        <p:nvGrpSpPr>
                          <p:cNvPr id="12" name="Group 11">
                            <a:extLst>
                              <a:ext uri="{FF2B5EF4-FFF2-40B4-BE49-F238E27FC236}">
                                <a16:creationId xmlns:a16="http://schemas.microsoft.com/office/drawing/2014/main" id="{10D52B28-2C97-49EC-804E-F63074576F0C}"/>
                              </a:ext>
                            </a:extLst>
                          </p:cNvPr>
                          <p:cNvGrpSpPr/>
                          <p:nvPr/>
                        </p:nvGrpSpPr>
                        <p:grpSpPr>
                          <a:xfrm>
                            <a:off x="8292715" y="599296"/>
                            <a:ext cx="3458913" cy="5447576"/>
                            <a:chOff x="8292715" y="599296"/>
                            <a:chExt cx="3458913" cy="5447576"/>
                          </a:xfrm>
                        </p:grpSpPr>
                        <p:grpSp>
                          <p:nvGrpSpPr>
                            <p:cNvPr id="17" name="Group 16">
                              <a:extLst>
                                <a:ext uri="{FF2B5EF4-FFF2-40B4-BE49-F238E27FC236}">
                                  <a16:creationId xmlns:a16="http://schemas.microsoft.com/office/drawing/2014/main" id="{C6A6FD64-63BA-41BF-B16F-53E7949B1DF9}"/>
                                </a:ext>
                              </a:extLst>
                            </p:cNvPr>
                            <p:cNvGrpSpPr/>
                            <p:nvPr/>
                          </p:nvGrpSpPr>
                          <p:grpSpPr>
                            <a:xfrm>
                              <a:off x="8292715" y="599296"/>
                              <a:ext cx="3458913" cy="5447576"/>
                              <a:chOff x="8292715" y="599296"/>
                              <a:chExt cx="3458913" cy="5447576"/>
                            </a:xfrm>
                          </p:grpSpPr>
                          <p:pic>
                            <p:nvPicPr>
                              <p:cNvPr id="22" name="Picture 16" descr="Map&#10;&#10;Description automatically generated">
                                <a:extLst>
                                  <a:ext uri="{FF2B5EF4-FFF2-40B4-BE49-F238E27FC236}">
                                    <a16:creationId xmlns:a16="http://schemas.microsoft.com/office/drawing/2014/main" id="{79E9D252-D025-4D84-B798-90D1A2969DFF}"/>
                                  </a:ext>
                                </a:extLst>
                              </p:cNvPr>
                              <p:cNvPicPr>
                                <a:picLocks noChangeAspect="1"/>
                              </p:cNvPicPr>
                              <p:nvPr/>
                            </p:nvPicPr>
                            <p:blipFill rotWithShape="1">
                              <a:blip r:embed="rId2"/>
                              <a:srcRect l="12836" t="1914" r="12836" b="3110"/>
                              <a:stretch/>
                            </p:blipFill>
                            <p:spPr>
                              <a:xfrm>
                                <a:off x="8292715" y="599296"/>
                                <a:ext cx="3458913" cy="5447576"/>
                              </a:xfrm>
                              <a:prstGeom prst="rect">
                                <a:avLst/>
                              </a:prstGeom>
                            </p:spPr>
                          </p:pic>
                          <p:sp>
                            <p:nvSpPr>
                              <p:cNvPr id="23" name="TextBox 22">
                                <a:extLst>
                                  <a:ext uri="{FF2B5EF4-FFF2-40B4-BE49-F238E27FC236}">
                                    <a16:creationId xmlns:a16="http://schemas.microsoft.com/office/drawing/2014/main" id="{8E98636D-9AD3-4842-9FBB-77D7EF1FA2DB}"/>
                                  </a:ext>
                                </a:extLst>
                              </p:cNvPr>
                              <p:cNvSpPr txBox="1"/>
                              <p:nvPr/>
                            </p:nvSpPr>
                            <p:spPr>
                              <a:xfrm>
                                <a:off x="10403714" y="2134042"/>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B5</a:t>
                                </a:r>
                              </a:p>
                            </p:txBody>
                          </p:sp>
                          <p:sp>
                            <p:nvSpPr>
                              <p:cNvPr id="24" name="Freeform: Shape 23">
                                <a:extLst>
                                  <a:ext uri="{FF2B5EF4-FFF2-40B4-BE49-F238E27FC236}">
                                    <a16:creationId xmlns:a16="http://schemas.microsoft.com/office/drawing/2014/main" id="{1CF97255-A6F5-4419-B27E-8D6EA18A7AF1}"/>
                                  </a:ext>
                                </a:extLst>
                              </p:cNvPr>
                              <p:cNvSpPr/>
                              <p:nvPr/>
                            </p:nvSpPr>
                            <p:spPr>
                              <a:xfrm>
                                <a:off x="8547100" y="2123284"/>
                                <a:ext cx="1998663" cy="891869"/>
                              </a:xfrm>
                              <a:custGeom>
                                <a:avLst/>
                                <a:gdLst>
                                  <a:gd name="connsiteX0" fmla="*/ 0 w 1998663"/>
                                  <a:gd name="connsiteY0" fmla="*/ 878679 h 891869"/>
                                  <a:gd name="connsiteX1" fmla="*/ 269875 w 1998663"/>
                                  <a:gd name="connsiteY1" fmla="*/ 888204 h 891869"/>
                                  <a:gd name="connsiteX2" fmla="*/ 431800 w 1998663"/>
                                  <a:gd name="connsiteY2" fmla="*/ 824704 h 891869"/>
                                  <a:gd name="connsiteX3" fmla="*/ 454025 w 1998663"/>
                                  <a:gd name="connsiteY3" fmla="*/ 629441 h 891869"/>
                                  <a:gd name="connsiteX4" fmla="*/ 481013 w 1998663"/>
                                  <a:gd name="connsiteY4" fmla="*/ 488154 h 891869"/>
                                  <a:gd name="connsiteX5" fmla="*/ 552450 w 1998663"/>
                                  <a:gd name="connsiteY5" fmla="*/ 353216 h 891869"/>
                                  <a:gd name="connsiteX6" fmla="*/ 652463 w 1998663"/>
                                  <a:gd name="connsiteY6" fmla="*/ 259554 h 891869"/>
                                  <a:gd name="connsiteX7" fmla="*/ 750888 w 1998663"/>
                                  <a:gd name="connsiteY7" fmla="*/ 181766 h 891869"/>
                                  <a:gd name="connsiteX8" fmla="*/ 847725 w 1998663"/>
                                  <a:gd name="connsiteY8" fmla="*/ 335754 h 891869"/>
                                  <a:gd name="connsiteX9" fmla="*/ 1103313 w 1998663"/>
                                  <a:gd name="connsiteY9" fmla="*/ 264316 h 891869"/>
                                  <a:gd name="connsiteX10" fmla="*/ 1219200 w 1998663"/>
                                  <a:gd name="connsiteY10" fmla="*/ 161129 h 891869"/>
                                  <a:gd name="connsiteX11" fmla="*/ 1344613 w 1998663"/>
                                  <a:gd name="connsiteY11" fmla="*/ 111916 h 891869"/>
                                  <a:gd name="connsiteX12" fmla="*/ 1571625 w 1998663"/>
                                  <a:gd name="connsiteY12" fmla="*/ 34129 h 891869"/>
                                  <a:gd name="connsiteX13" fmla="*/ 1998663 w 1998663"/>
                                  <a:gd name="connsiteY13" fmla="*/ 791 h 89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8663" h="891869">
                                    <a:moveTo>
                                      <a:pt x="0" y="878679"/>
                                    </a:moveTo>
                                    <a:cubicBezTo>
                                      <a:pt x="98954" y="887939"/>
                                      <a:pt x="197908" y="897200"/>
                                      <a:pt x="269875" y="888204"/>
                                    </a:cubicBezTo>
                                    <a:cubicBezTo>
                                      <a:pt x="341842" y="879208"/>
                                      <a:pt x="401108" y="867831"/>
                                      <a:pt x="431800" y="824704"/>
                                    </a:cubicBezTo>
                                    <a:cubicBezTo>
                                      <a:pt x="462492" y="781577"/>
                                      <a:pt x="445823" y="685533"/>
                                      <a:pt x="454025" y="629441"/>
                                    </a:cubicBezTo>
                                    <a:cubicBezTo>
                                      <a:pt x="462227" y="573349"/>
                                      <a:pt x="464609" y="534192"/>
                                      <a:pt x="481013" y="488154"/>
                                    </a:cubicBezTo>
                                    <a:cubicBezTo>
                                      <a:pt x="497417" y="442116"/>
                                      <a:pt x="523875" y="391316"/>
                                      <a:pt x="552450" y="353216"/>
                                    </a:cubicBezTo>
                                    <a:cubicBezTo>
                                      <a:pt x="581025" y="315116"/>
                                      <a:pt x="619390" y="288129"/>
                                      <a:pt x="652463" y="259554"/>
                                    </a:cubicBezTo>
                                    <a:cubicBezTo>
                                      <a:pt x="685536" y="230979"/>
                                      <a:pt x="718344" y="169066"/>
                                      <a:pt x="750888" y="181766"/>
                                    </a:cubicBezTo>
                                    <a:cubicBezTo>
                                      <a:pt x="783432" y="194466"/>
                                      <a:pt x="788988" y="321996"/>
                                      <a:pt x="847725" y="335754"/>
                                    </a:cubicBezTo>
                                    <a:cubicBezTo>
                                      <a:pt x="906463" y="349512"/>
                                      <a:pt x="1041401" y="293420"/>
                                      <a:pt x="1103313" y="264316"/>
                                    </a:cubicBezTo>
                                    <a:cubicBezTo>
                                      <a:pt x="1165226" y="235212"/>
                                      <a:pt x="1178983" y="186529"/>
                                      <a:pt x="1219200" y="161129"/>
                                    </a:cubicBezTo>
                                    <a:cubicBezTo>
                                      <a:pt x="1259417" y="135729"/>
                                      <a:pt x="1285876" y="133083"/>
                                      <a:pt x="1344613" y="111916"/>
                                    </a:cubicBezTo>
                                    <a:cubicBezTo>
                                      <a:pt x="1403350" y="90749"/>
                                      <a:pt x="1462617" y="52650"/>
                                      <a:pt x="1571625" y="34129"/>
                                    </a:cubicBezTo>
                                    <a:cubicBezTo>
                                      <a:pt x="1680633" y="15608"/>
                                      <a:pt x="1930930" y="-4236"/>
                                      <a:pt x="1998663" y="791"/>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377F8A54-0F8E-4869-AEF5-3100A476CDA0}"/>
                                  </a:ext>
                                </a:extLst>
                              </p:cNvPr>
                              <p:cNvSpPr txBox="1"/>
                              <p:nvPr/>
                            </p:nvSpPr>
                            <p:spPr>
                              <a:xfrm>
                                <a:off x="10438714" y="1908643"/>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B4</a:t>
                                </a:r>
                              </a:p>
                            </p:txBody>
                          </p:sp>
                        </p:grpSp>
                        <p:sp>
                          <p:nvSpPr>
                            <p:cNvPr id="18" name="Freeform: Shape 17">
                              <a:extLst>
                                <a:ext uri="{FF2B5EF4-FFF2-40B4-BE49-F238E27FC236}">
                                  <a16:creationId xmlns:a16="http://schemas.microsoft.com/office/drawing/2014/main" id="{24DC3D6E-2975-4A16-89D1-2B38AB466CB1}"/>
                                </a:ext>
                              </a:extLst>
                            </p:cNvPr>
                            <p:cNvSpPr/>
                            <p:nvPr/>
                          </p:nvSpPr>
                          <p:spPr>
                            <a:xfrm>
                              <a:off x="8993717" y="2468033"/>
                              <a:ext cx="1524000" cy="922867"/>
                            </a:xfrm>
                            <a:custGeom>
                              <a:avLst/>
                              <a:gdLst>
                                <a:gd name="connsiteX0" fmla="*/ 0 w 1524000"/>
                                <a:gd name="connsiteY0" fmla="*/ 922867 h 922867"/>
                                <a:gd name="connsiteX1" fmla="*/ 450850 w 1524000"/>
                                <a:gd name="connsiteY1" fmla="*/ 899584 h 922867"/>
                                <a:gd name="connsiteX2" fmla="*/ 770466 w 1524000"/>
                                <a:gd name="connsiteY2" fmla="*/ 683684 h 922867"/>
                                <a:gd name="connsiteX3" fmla="*/ 1058333 w 1524000"/>
                                <a:gd name="connsiteY3" fmla="*/ 501650 h 922867"/>
                                <a:gd name="connsiteX4" fmla="*/ 1079500 w 1524000"/>
                                <a:gd name="connsiteY4" fmla="*/ 345017 h 922867"/>
                                <a:gd name="connsiteX5" fmla="*/ 1225550 w 1524000"/>
                                <a:gd name="connsiteY5" fmla="*/ 127000 h 922867"/>
                                <a:gd name="connsiteX6" fmla="*/ 1524000 w 1524000"/>
                                <a:gd name="connsiteY6" fmla="*/ 0 h 92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922867">
                                  <a:moveTo>
                                    <a:pt x="0" y="922867"/>
                                  </a:moveTo>
                                  <a:lnTo>
                                    <a:pt x="450850" y="899584"/>
                                  </a:lnTo>
                                  <a:cubicBezTo>
                                    <a:pt x="579261" y="859720"/>
                                    <a:pt x="669219" y="750006"/>
                                    <a:pt x="770466" y="683684"/>
                                  </a:cubicBezTo>
                                  <a:cubicBezTo>
                                    <a:pt x="871713" y="617362"/>
                                    <a:pt x="1006827" y="558094"/>
                                    <a:pt x="1058333" y="501650"/>
                                  </a:cubicBezTo>
                                  <a:cubicBezTo>
                                    <a:pt x="1109839" y="445206"/>
                                    <a:pt x="1051631" y="407459"/>
                                    <a:pt x="1079500" y="345017"/>
                                  </a:cubicBezTo>
                                  <a:cubicBezTo>
                                    <a:pt x="1107369" y="282575"/>
                                    <a:pt x="1151467" y="184503"/>
                                    <a:pt x="1225550" y="127000"/>
                                  </a:cubicBezTo>
                                  <a:cubicBezTo>
                                    <a:pt x="1299633" y="69497"/>
                                    <a:pt x="1463323" y="11994"/>
                                    <a:pt x="1524000"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210C21C-CA2E-42ED-9F72-025E3398F9A8}"/>
                                </a:ext>
                              </a:extLst>
                            </p:cNvPr>
                            <p:cNvSpPr txBox="1"/>
                            <p:nvPr/>
                          </p:nvSpPr>
                          <p:spPr>
                            <a:xfrm>
                              <a:off x="10414884" y="2354268"/>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B6</a:t>
                              </a:r>
                            </a:p>
                          </p:txBody>
                        </p:sp>
                        <p:sp>
                          <p:nvSpPr>
                            <p:cNvPr id="20" name="TextBox 19">
                              <a:extLst>
                                <a:ext uri="{FF2B5EF4-FFF2-40B4-BE49-F238E27FC236}">
                                  <a16:creationId xmlns:a16="http://schemas.microsoft.com/office/drawing/2014/main" id="{38FDF6B4-1596-494A-9347-B0342E0E4F35}"/>
                                </a:ext>
                              </a:extLst>
                            </p:cNvPr>
                            <p:cNvSpPr txBox="1"/>
                            <p:nvPr/>
                          </p:nvSpPr>
                          <p:spPr>
                            <a:xfrm>
                              <a:off x="10889405" y="3276938"/>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B7</a:t>
                              </a:r>
                            </a:p>
                          </p:txBody>
                        </p:sp>
                        <p:sp>
                          <p:nvSpPr>
                            <p:cNvPr id="21" name="Freeform: Shape 20">
                              <a:extLst>
                                <a:ext uri="{FF2B5EF4-FFF2-40B4-BE49-F238E27FC236}">
                                  <a16:creationId xmlns:a16="http://schemas.microsoft.com/office/drawing/2014/main" id="{8A4A821C-B048-429C-B8D9-C4BBE4C7A521}"/>
                                </a:ext>
                              </a:extLst>
                            </p:cNvPr>
                            <p:cNvSpPr/>
                            <p:nvPr/>
                          </p:nvSpPr>
                          <p:spPr>
                            <a:xfrm>
                              <a:off x="8993716" y="3408879"/>
                              <a:ext cx="1936365" cy="109220"/>
                            </a:xfrm>
                            <a:custGeom>
                              <a:avLst/>
                              <a:gdLst>
                                <a:gd name="connsiteX0" fmla="*/ 0 w 2286655"/>
                                <a:gd name="connsiteY0" fmla="*/ 186267 h 186267"/>
                                <a:gd name="connsiteX1" fmla="*/ 361950 w 2286655"/>
                                <a:gd name="connsiteY1" fmla="*/ 105833 h 186267"/>
                                <a:gd name="connsiteX2" fmla="*/ 582083 w 2286655"/>
                                <a:gd name="connsiteY2" fmla="*/ 38100 h 186267"/>
                                <a:gd name="connsiteX3" fmla="*/ 861483 w 2286655"/>
                                <a:gd name="connsiteY3" fmla="*/ 5080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6655"/>
                                <a:gd name="connsiteY0" fmla="*/ 186267 h 186267"/>
                                <a:gd name="connsiteX1" fmla="*/ 361950 w 2286655"/>
                                <a:gd name="connsiteY1" fmla="*/ 105833 h 186267"/>
                                <a:gd name="connsiteX2" fmla="*/ 582083 w 2286655"/>
                                <a:gd name="connsiteY2" fmla="*/ 38100 h 186267"/>
                                <a:gd name="connsiteX3" fmla="*/ 853016 w 2286655"/>
                                <a:gd name="connsiteY3" fmla="*/ 9525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8772"/>
                                <a:gd name="connsiteY0" fmla="*/ 133350 h 165299"/>
                                <a:gd name="connsiteX1" fmla="*/ 364067 w 2288772"/>
                                <a:gd name="connsiteY1" fmla="*/ 105833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88772"/>
                                <a:gd name="connsiteY0" fmla="*/ 133350 h 165299"/>
                                <a:gd name="connsiteX1" fmla="*/ 355601 w 2288772"/>
                                <a:gd name="connsiteY1" fmla="*/ 69850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25272"/>
                                <a:gd name="connsiteY0" fmla="*/ 120650 h 165299"/>
                                <a:gd name="connsiteX1" fmla="*/ 292101 w 2225272"/>
                                <a:gd name="connsiteY1" fmla="*/ 69850 h 165299"/>
                                <a:gd name="connsiteX2" fmla="*/ 520700 w 2225272"/>
                                <a:gd name="connsiteY2" fmla="*/ 38100 h 165299"/>
                                <a:gd name="connsiteX3" fmla="*/ 791633 w 2225272"/>
                                <a:gd name="connsiteY3" fmla="*/ 95250 h 165299"/>
                                <a:gd name="connsiteX4" fmla="*/ 1126067 w 2225272"/>
                                <a:gd name="connsiteY4" fmla="*/ 129117 h 165299"/>
                                <a:gd name="connsiteX5" fmla="*/ 1555750 w 2225272"/>
                                <a:gd name="connsiteY5" fmla="*/ 160867 h 165299"/>
                                <a:gd name="connsiteX6" fmla="*/ 1974850 w 2225272"/>
                                <a:gd name="connsiteY6" fmla="*/ 25400 h 165299"/>
                                <a:gd name="connsiteX7" fmla="*/ 2220383 w 2225272"/>
                                <a:gd name="connsiteY7" fmla="*/ 0 h 165299"/>
                                <a:gd name="connsiteX0" fmla="*/ 0 w 2248555"/>
                                <a:gd name="connsiteY0" fmla="*/ 129116 h 165299"/>
                                <a:gd name="connsiteX1" fmla="*/ 315384 w 2248555"/>
                                <a:gd name="connsiteY1" fmla="*/ 69850 h 165299"/>
                                <a:gd name="connsiteX2" fmla="*/ 543983 w 2248555"/>
                                <a:gd name="connsiteY2" fmla="*/ 38100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15384 w 2248555"/>
                                <a:gd name="connsiteY1" fmla="*/ 69850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26496 w 2248555"/>
                                <a:gd name="connsiteY1" fmla="*/ 77787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555" h="165299">
                                  <a:moveTo>
                                    <a:pt x="0" y="129116"/>
                                  </a:moveTo>
                                  <a:cubicBezTo>
                                    <a:pt x="132468" y="101246"/>
                                    <a:pt x="235832" y="87400"/>
                                    <a:pt x="326496" y="77787"/>
                                  </a:cubicBezTo>
                                  <a:cubicBezTo>
                                    <a:pt x="417160" y="68174"/>
                                    <a:pt x="462580" y="68528"/>
                                    <a:pt x="543983" y="71438"/>
                                  </a:cubicBezTo>
                                  <a:cubicBezTo>
                                    <a:pt x="625386" y="74349"/>
                                    <a:pt x="714022" y="85637"/>
                                    <a:pt x="814916" y="95250"/>
                                  </a:cubicBezTo>
                                  <a:lnTo>
                                    <a:pt x="1149350" y="129117"/>
                                  </a:lnTo>
                                  <a:cubicBezTo>
                                    <a:pt x="1276703" y="140053"/>
                                    <a:pt x="1437569" y="178153"/>
                                    <a:pt x="1579033" y="160867"/>
                                  </a:cubicBezTo>
                                  <a:cubicBezTo>
                                    <a:pt x="1720497" y="143581"/>
                                    <a:pt x="1887361" y="52211"/>
                                    <a:pt x="1998133" y="25400"/>
                                  </a:cubicBezTo>
                                  <a:cubicBezTo>
                                    <a:pt x="2108905" y="-1411"/>
                                    <a:pt x="2279649" y="19756"/>
                                    <a:pt x="224366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Freeform: Shape 12">
                            <a:extLst>
                              <a:ext uri="{FF2B5EF4-FFF2-40B4-BE49-F238E27FC236}">
                                <a16:creationId xmlns:a16="http://schemas.microsoft.com/office/drawing/2014/main" id="{A11C8476-0E26-47B1-92F0-F253442D0609}"/>
                              </a:ext>
                            </a:extLst>
                          </p:cNvPr>
                          <p:cNvSpPr/>
                          <p:nvPr/>
                        </p:nvSpPr>
                        <p:spPr>
                          <a:xfrm>
                            <a:off x="10572750" y="4933950"/>
                            <a:ext cx="901700" cy="930275"/>
                          </a:xfrm>
                          <a:custGeom>
                            <a:avLst/>
                            <a:gdLst>
                              <a:gd name="connsiteX0" fmla="*/ 0 w 901700"/>
                              <a:gd name="connsiteY0" fmla="*/ 930275 h 930275"/>
                              <a:gd name="connsiteX1" fmla="*/ 130175 w 901700"/>
                              <a:gd name="connsiteY1" fmla="*/ 796925 h 930275"/>
                              <a:gd name="connsiteX2" fmla="*/ 241300 w 901700"/>
                              <a:gd name="connsiteY2" fmla="*/ 495300 h 930275"/>
                              <a:gd name="connsiteX3" fmla="*/ 123825 w 901700"/>
                              <a:gd name="connsiteY3" fmla="*/ 317500 h 930275"/>
                              <a:gd name="connsiteX4" fmla="*/ 117475 w 901700"/>
                              <a:gd name="connsiteY4" fmla="*/ 142875 h 930275"/>
                              <a:gd name="connsiteX5" fmla="*/ 177800 w 901700"/>
                              <a:gd name="connsiteY5" fmla="*/ 60325 h 930275"/>
                              <a:gd name="connsiteX6" fmla="*/ 285750 w 901700"/>
                              <a:gd name="connsiteY6" fmla="*/ 47625 h 930275"/>
                              <a:gd name="connsiteX7" fmla="*/ 469900 w 901700"/>
                              <a:gd name="connsiteY7" fmla="*/ 79375 h 930275"/>
                              <a:gd name="connsiteX8" fmla="*/ 596900 w 901700"/>
                              <a:gd name="connsiteY8" fmla="*/ 120650 h 930275"/>
                              <a:gd name="connsiteX9" fmla="*/ 812800 w 901700"/>
                              <a:gd name="connsiteY9" fmla="*/ 104775 h 930275"/>
                              <a:gd name="connsiteX10" fmla="*/ 901700 w 901700"/>
                              <a:gd name="connsiteY10" fmla="*/ 0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700" h="930275">
                                <a:moveTo>
                                  <a:pt x="0" y="930275"/>
                                </a:moveTo>
                                <a:cubicBezTo>
                                  <a:pt x="44979" y="899848"/>
                                  <a:pt x="89958" y="869421"/>
                                  <a:pt x="130175" y="796925"/>
                                </a:cubicBezTo>
                                <a:cubicBezTo>
                                  <a:pt x="170392" y="724429"/>
                                  <a:pt x="242358" y="575204"/>
                                  <a:pt x="241300" y="495300"/>
                                </a:cubicBezTo>
                                <a:cubicBezTo>
                                  <a:pt x="240242" y="415396"/>
                                  <a:pt x="144462" y="376237"/>
                                  <a:pt x="123825" y="317500"/>
                                </a:cubicBezTo>
                                <a:cubicBezTo>
                                  <a:pt x="103188" y="258763"/>
                                  <a:pt x="108479" y="185737"/>
                                  <a:pt x="117475" y="142875"/>
                                </a:cubicBezTo>
                                <a:cubicBezTo>
                                  <a:pt x="126471" y="100012"/>
                                  <a:pt x="149754" y="76200"/>
                                  <a:pt x="177800" y="60325"/>
                                </a:cubicBezTo>
                                <a:cubicBezTo>
                                  <a:pt x="205846" y="44450"/>
                                  <a:pt x="237067" y="44450"/>
                                  <a:pt x="285750" y="47625"/>
                                </a:cubicBezTo>
                                <a:cubicBezTo>
                                  <a:pt x="334433" y="50800"/>
                                  <a:pt x="418042" y="67204"/>
                                  <a:pt x="469900" y="79375"/>
                                </a:cubicBezTo>
                                <a:cubicBezTo>
                                  <a:pt x="521758" y="91546"/>
                                  <a:pt x="539750" y="116417"/>
                                  <a:pt x="596900" y="120650"/>
                                </a:cubicBezTo>
                                <a:cubicBezTo>
                                  <a:pt x="654050" y="124883"/>
                                  <a:pt x="762000" y="124883"/>
                                  <a:pt x="812800" y="104775"/>
                                </a:cubicBezTo>
                                <a:cubicBezTo>
                                  <a:pt x="863600" y="84667"/>
                                  <a:pt x="884238" y="24871"/>
                                  <a:pt x="901700"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2B69593-3ED0-44B2-A314-697FB028B9CF}"/>
                              </a:ext>
                            </a:extLst>
                          </p:cNvPr>
                          <p:cNvSpPr txBox="1"/>
                          <p:nvPr/>
                        </p:nvSpPr>
                        <p:spPr>
                          <a:xfrm>
                            <a:off x="10157662" y="4932448"/>
                            <a:ext cx="54814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LE1</a:t>
                            </a:r>
                          </a:p>
                        </p:txBody>
                      </p:sp>
                      <p:sp>
                        <p:nvSpPr>
                          <p:cNvPr id="15" name="Freeform: Shape 14">
                            <a:extLst>
                              <a:ext uri="{FF2B5EF4-FFF2-40B4-BE49-F238E27FC236}">
                                <a16:creationId xmlns:a16="http://schemas.microsoft.com/office/drawing/2014/main" id="{B10D3D72-0247-4685-A111-70DC4ACE39BA}"/>
                              </a:ext>
                            </a:extLst>
                          </p:cNvPr>
                          <p:cNvSpPr/>
                          <p:nvPr/>
                        </p:nvSpPr>
                        <p:spPr>
                          <a:xfrm>
                            <a:off x="10984165" y="5027613"/>
                            <a:ext cx="604585" cy="846137"/>
                          </a:xfrm>
                          <a:custGeom>
                            <a:avLst/>
                            <a:gdLst>
                              <a:gd name="connsiteX0" fmla="*/ 325185 w 604585"/>
                              <a:gd name="connsiteY0" fmla="*/ 846137 h 846137"/>
                              <a:gd name="connsiteX1" fmla="*/ 271210 w 604585"/>
                              <a:gd name="connsiteY1" fmla="*/ 614362 h 846137"/>
                              <a:gd name="connsiteX2" fmla="*/ 169610 w 604585"/>
                              <a:gd name="connsiteY2" fmla="*/ 471487 h 846137"/>
                              <a:gd name="connsiteX3" fmla="*/ 121985 w 604585"/>
                              <a:gd name="connsiteY3" fmla="*/ 384175 h 846137"/>
                              <a:gd name="connsiteX4" fmla="*/ 7685 w 604585"/>
                              <a:gd name="connsiteY4" fmla="*/ 230187 h 846137"/>
                              <a:gd name="connsiteX5" fmla="*/ 10860 w 604585"/>
                              <a:gd name="connsiteY5" fmla="*/ 230187 h 846137"/>
                              <a:gd name="connsiteX6" fmla="*/ 14035 w 604585"/>
                              <a:gd name="connsiteY6" fmla="*/ 141287 h 846137"/>
                              <a:gd name="connsiteX7" fmla="*/ 58485 w 604585"/>
                              <a:gd name="connsiteY7" fmla="*/ 77787 h 846137"/>
                              <a:gd name="connsiteX8" fmla="*/ 188660 w 604585"/>
                              <a:gd name="connsiteY8" fmla="*/ 66675 h 846137"/>
                              <a:gd name="connsiteX9" fmla="*/ 320423 w 604585"/>
                              <a:gd name="connsiteY9" fmla="*/ 90487 h 846137"/>
                              <a:gd name="connsiteX10" fmla="*/ 480760 w 604585"/>
                              <a:gd name="connsiteY10" fmla="*/ 63500 h 846137"/>
                              <a:gd name="connsiteX11" fmla="*/ 604585 w 604585"/>
                              <a:gd name="connsiteY11" fmla="*/ 0 h 84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585" h="846137">
                                <a:moveTo>
                                  <a:pt x="325185" y="846137"/>
                                </a:moveTo>
                                <a:cubicBezTo>
                                  <a:pt x="311162" y="761470"/>
                                  <a:pt x="297139" y="676804"/>
                                  <a:pt x="271210" y="614362"/>
                                </a:cubicBezTo>
                                <a:cubicBezTo>
                                  <a:pt x="245281" y="551920"/>
                                  <a:pt x="194481" y="509851"/>
                                  <a:pt x="169610" y="471487"/>
                                </a:cubicBezTo>
                                <a:cubicBezTo>
                                  <a:pt x="144739" y="433123"/>
                                  <a:pt x="148972" y="424392"/>
                                  <a:pt x="121985" y="384175"/>
                                </a:cubicBezTo>
                                <a:cubicBezTo>
                                  <a:pt x="94998" y="343958"/>
                                  <a:pt x="7685" y="230187"/>
                                  <a:pt x="7685" y="230187"/>
                                </a:cubicBezTo>
                                <a:cubicBezTo>
                                  <a:pt x="-10836" y="204522"/>
                                  <a:pt x="9802" y="245004"/>
                                  <a:pt x="10860" y="230187"/>
                                </a:cubicBezTo>
                                <a:cubicBezTo>
                                  <a:pt x="11918" y="215370"/>
                                  <a:pt x="6098" y="166687"/>
                                  <a:pt x="14035" y="141287"/>
                                </a:cubicBezTo>
                                <a:cubicBezTo>
                                  <a:pt x="21972" y="115887"/>
                                  <a:pt x="29381" y="90222"/>
                                  <a:pt x="58485" y="77787"/>
                                </a:cubicBezTo>
                                <a:cubicBezTo>
                                  <a:pt x="87589" y="65352"/>
                                  <a:pt x="145004" y="64558"/>
                                  <a:pt x="188660" y="66675"/>
                                </a:cubicBezTo>
                                <a:cubicBezTo>
                                  <a:pt x="232316" y="68792"/>
                                  <a:pt x="271740" y="91016"/>
                                  <a:pt x="320423" y="90487"/>
                                </a:cubicBezTo>
                                <a:cubicBezTo>
                                  <a:pt x="369106" y="89958"/>
                                  <a:pt x="433400" y="78581"/>
                                  <a:pt x="480760" y="63500"/>
                                </a:cubicBezTo>
                                <a:cubicBezTo>
                                  <a:pt x="528120" y="48419"/>
                                  <a:pt x="579979" y="10054"/>
                                  <a:pt x="604585"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BD597B3-24DA-44CB-AD65-32BC6F6AF19D}"/>
                              </a:ext>
                            </a:extLst>
                          </p:cNvPr>
                          <p:cNvSpPr txBox="1"/>
                          <p:nvPr/>
                        </p:nvSpPr>
                        <p:spPr>
                          <a:xfrm>
                            <a:off x="11203483" y="4980452"/>
                            <a:ext cx="54814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B15</a:t>
                            </a:r>
                          </a:p>
                        </p:txBody>
                      </p:sp>
                    </p:grpSp>
                    <p:sp>
                      <p:nvSpPr>
                        <p:cNvPr id="11" name="Freeform: Shape 10">
                          <a:extLst>
                            <a:ext uri="{FF2B5EF4-FFF2-40B4-BE49-F238E27FC236}">
                              <a16:creationId xmlns:a16="http://schemas.microsoft.com/office/drawing/2014/main" id="{003FCE4B-62B9-46CD-9E3C-DF94F8F2E63C}"/>
                            </a:ext>
                          </a:extLst>
                        </p:cNvPr>
                        <p:cNvSpPr/>
                        <p:nvPr/>
                      </p:nvSpPr>
                      <p:spPr>
                        <a:xfrm>
                          <a:off x="8777542" y="2317411"/>
                          <a:ext cx="1636846" cy="1001652"/>
                        </a:xfrm>
                        <a:custGeom>
                          <a:avLst/>
                          <a:gdLst>
                            <a:gd name="connsiteX0" fmla="*/ 0 w 1636846"/>
                            <a:gd name="connsiteY0" fmla="*/ 1001652 h 1001652"/>
                            <a:gd name="connsiteX1" fmla="*/ 66311 w 1636846"/>
                            <a:gd name="connsiteY1" fmla="*/ 792247 h 1001652"/>
                            <a:gd name="connsiteX2" fmla="*/ 184974 w 1636846"/>
                            <a:gd name="connsiteY2" fmla="*/ 624723 h 1001652"/>
                            <a:gd name="connsiteX3" fmla="*/ 261756 w 1636846"/>
                            <a:gd name="connsiteY3" fmla="*/ 551432 h 1001652"/>
                            <a:gd name="connsiteX4" fmla="*/ 307127 w 1636846"/>
                            <a:gd name="connsiteY4" fmla="*/ 453710 h 1001652"/>
                            <a:gd name="connsiteX5" fmla="*/ 307127 w 1636846"/>
                            <a:gd name="connsiteY5" fmla="*/ 415319 h 1001652"/>
                            <a:gd name="connsiteX6" fmla="*/ 307127 w 1636846"/>
                            <a:gd name="connsiteY6" fmla="*/ 268736 h 1001652"/>
                            <a:gd name="connsiteX7" fmla="*/ 373438 w 1636846"/>
                            <a:gd name="connsiteY7" fmla="*/ 198934 h 1001652"/>
                            <a:gd name="connsiteX8" fmla="*/ 499081 w 1636846"/>
                            <a:gd name="connsiteY8" fmla="*/ 233835 h 1001652"/>
                            <a:gd name="connsiteX9" fmla="*/ 506061 w 1636846"/>
                            <a:gd name="connsiteY9" fmla="*/ 233835 h 1001652"/>
                            <a:gd name="connsiteX10" fmla="*/ 666605 w 1636846"/>
                            <a:gd name="connsiteY10" fmla="*/ 219874 h 1001652"/>
                            <a:gd name="connsiteX11" fmla="*/ 774797 w 1636846"/>
                            <a:gd name="connsiteY11" fmla="*/ 174504 h 1001652"/>
                            <a:gd name="connsiteX12" fmla="*/ 984202 w 1636846"/>
                            <a:gd name="connsiteY12" fmla="*/ 177994 h 1001652"/>
                            <a:gd name="connsiteX13" fmla="*/ 1336699 w 1636846"/>
                            <a:gd name="connsiteY13" fmla="*/ 59331 h 1001652"/>
                            <a:gd name="connsiteX14" fmla="*/ 1636846 w 1636846"/>
                            <a:gd name="connsiteY14" fmla="*/ 0 h 100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6846" h="1001652">
                              <a:moveTo>
                                <a:pt x="0" y="1001652"/>
                              </a:moveTo>
                              <a:cubicBezTo>
                                <a:pt x="17741" y="928360"/>
                                <a:pt x="35482" y="855068"/>
                                <a:pt x="66311" y="792247"/>
                              </a:cubicBezTo>
                              <a:cubicBezTo>
                                <a:pt x="97140" y="729426"/>
                                <a:pt x="152400" y="664859"/>
                                <a:pt x="184974" y="624723"/>
                              </a:cubicBezTo>
                              <a:cubicBezTo>
                                <a:pt x="217548" y="584587"/>
                                <a:pt x="241397" y="579934"/>
                                <a:pt x="261756" y="551432"/>
                              </a:cubicBezTo>
                              <a:cubicBezTo>
                                <a:pt x="282115" y="522930"/>
                                <a:pt x="299565" y="476396"/>
                                <a:pt x="307127" y="453710"/>
                              </a:cubicBezTo>
                              <a:cubicBezTo>
                                <a:pt x="314689" y="431024"/>
                                <a:pt x="307127" y="415319"/>
                                <a:pt x="307127" y="415319"/>
                              </a:cubicBezTo>
                              <a:cubicBezTo>
                                <a:pt x="307127" y="384490"/>
                                <a:pt x="296075" y="304800"/>
                                <a:pt x="307127" y="268736"/>
                              </a:cubicBezTo>
                              <a:cubicBezTo>
                                <a:pt x="318179" y="232672"/>
                                <a:pt x="341446" y="204751"/>
                                <a:pt x="373438" y="198934"/>
                              </a:cubicBezTo>
                              <a:cubicBezTo>
                                <a:pt x="405430" y="193117"/>
                                <a:pt x="476977" y="228018"/>
                                <a:pt x="499081" y="233835"/>
                              </a:cubicBezTo>
                              <a:cubicBezTo>
                                <a:pt x="521185" y="239652"/>
                                <a:pt x="506061" y="233835"/>
                                <a:pt x="506061" y="233835"/>
                              </a:cubicBezTo>
                              <a:cubicBezTo>
                                <a:pt x="533982" y="231508"/>
                                <a:pt x="621816" y="229762"/>
                                <a:pt x="666605" y="219874"/>
                              </a:cubicBezTo>
                              <a:cubicBezTo>
                                <a:pt x="711394" y="209986"/>
                                <a:pt x="721864" y="181484"/>
                                <a:pt x="774797" y="174504"/>
                              </a:cubicBezTo>
                              <a:cubicBezTo>
                                <a:pt x="827730" y="167524"/>
                                <a:pt x="890552" y="197189"/>
                                <a:pt x="984202" y="177994"/>
                              </a:cubicBezTo>
                              <a:cubicBezTo>
                                <a:pt x="1077852" y="158799"/>
                                <a:pt x="1227925" y="88997"/>
                                <a:pt x="1336699" y="59331"/>
                              </a:cubicBezTo>
                              <a:cubicBezTo>
                                <a:pt x="1445473" y="29665"/>
                                <a:pt x="1576933" y="4653"/>
                                <a:pt x="163684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1" name="Straight Connector 30">
                        <a:extLst>
                          <a:ext uri="{FF2B5EF4-FFF2-40B4-BE49-F238E27FC236}">
                            <a16:creationId xmlns:a16="http://schemas.microsoft.com/office/drawing/2014/main" id="{49DF161A-C6A4-430C-AB4E-29A1D3B3B5E3}"/>
                          </a:ext>
                        </a:extLst>
                      </p:cNvPr>
                      <p:cNvCxnSpPr>
                        <a:cxnSpLocks/>
                      </p:cNvCxnSpPr>
                      <p:nvPr/>
                    </p:nvCxnSpPr>
                    <p:spPr>
                      <a:xfrm flipH="1">
                        <a:off x="10763435" y="4269668"/>
                        <a:ext cx="501394" cy="58944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B2C133-5F0D-4ABA-A9E5-A088C8DF64DB}"/>
                          </a:ext>
                        </a:extLst>
                      </p:cNvPr>
                      <p:cNvCxnSpPr>
                        <a:cxnSpLocks/>
                      </p:cNvCxnSpPr>
                      <p:nvPr/>
                    </p:nvCxnSpPr>
                    <p:spPr>
                      <a:xfrm flipH="1" flipV="1">
                        <a:off x="10774605" y="4905139"/>
                        <a:ext cx="738878" cy="9212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1C45B1-54C2-4DF7-B305-80C74CB5F85E}"/>
                          </a:ext>
                        </a:extLst>
                      </p:cNvPr>
                      <p:cNvSpPr txBox="1"/>
                      <p:nvPr/>
                    </p:nvSpPr>
                    <p:spPr>
                      <a:xfrm>
                        <a:off x="11144041" y="4367061"/>
                        <a:ext cx="73887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EC5</a:t>
                        </a:r>
                      </a:p>
                    </p:txBody>
                  </p:sp>
                </p:grpSp>
                <p:sp>
                  <p:nvSpPr>
                    <p:cNvPr id="41" name="Freeform: Shape 40">
                      <a:extLst>
                        <a:ext uri="{FF2B5EF4-FFF2-40B4-BE49-F238E27FC236}">
                          <a16:creationId xmlns:a16="http://schemas.microsoft.com/office/drawing/2014/main" id="{C39B34B3-18DE-4768-A603-C2431FCEB8FB}"/>
                        </a:ext>
                      </a:extLst>
                    </p:cNvPr>
                    <p:cNvSpPr/>
                    <p:nvPr/>
                  </p:nvSpPr>
                  <p:spPr>
                    <a:xfrm rot="20606006">
                      <a:off x="9395844" y="3123206"/>
                      <a:ext cx="1271185" cy="124334"/>
                    </a:xfrm>
                    <a:custGeom>
                      <a:avLst/>
                      <a:gdLst>
                        <a:gd name="connsiteX0" fmla="*/ 0 w 2286655"/>
                        <a:gd name="connsiteY0" fmla="*/ 186267 h 186267"/>
                        <a:gd name="connsiteX1" fmla="*/ 361950 w 2286655"/>
                        <a:gd name="connsiteY1" fmla="*/ 105833 h 186267"/>
                        <a:gd name="connsiteX2" fmla="*/ 582083 w 2286655"/>
                        <a:gd name="connsiteY2" fmla="*/ 38100 h 186267"/>
                        <a:gd name="connsiteX3" fmla="*/ 861483 w 2286655"/>
                        <a:gd name="connsiteY3" fmla="*/ 5080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6655"/>
                        <a:gd name="connsiteY0" fmla="*/ 186267 h 186267"/>
                        <a:gd name="connsiteX1" fmla="*/ 361950 w 2286655"/>
                        <a:gd name="connsiteY1" fmla="*/ 105833 h 186267"/>
                        <a:gd name="connsiteX2" fmla="*/ 582083 w 2286655"/>
                        <a:gd name="connsiteY2" fmla="*/ 38100 h 186267"/>
                        <a:gd name="connsiteX3" fmla="*/ 853016 w 2286655"/>
                        <a:gd name="connsiteY3" fmla="*/ 9525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8772"/>
                        <a:gd name="connsiteY0" fmla="*/ 133350 h 165299"/>
                        <a:gd name="connsiteX1" fmla="*/ 364067 w 2288772"/>
                        <a:gd name="connsiteY1" fmla="*/ 105833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88772"/>
                        <a:gd name="connsiteY0" fmla="*/ 133350 h 165299"/>
                        <a:gd name="connsiteX1" fmla="*/ 355601 w 2288772"/>
                        <a:gd name="connsiteY1" fmla="*/ 69850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25272"/>
                        <a:gd name="connsiteY0" fmla="*/ 120650 h 165299"/>
                        <a:gd name="connsiteX1" fmla="*/ 292101 w 2225272"/>
                        <a:gd name="connsiteY1" fmla="*/ 69850 h 165299"/>
                        <a:gd name="connsiteX2" fmla="*/ 520700 w 2225272"/>
                        <a:gd name="connsiteY2" fmla="*/ 38100 h 165299"/>
                        <a:gd name="connsiteX3" fmla="*/ 791633 w 2225272"/>
                        <a:gd name="connsiteY3" fmla="*/ 95250 h 165299"/>
                        <a:gd name="connsiteX4" fmla="*/ 1126067 w 2225272"/>
                        <a:gd name="connsiteY4" fmla="*/ 129117 h 165299"/>
                        <a:gd name="connsiteX5" fmla="*/ 1555750 w 2225272"/>
                        <a:gd name="connsiteY5" fmla="*/ 160867 h 165299"/>
                        <a:gd name="connsiteX6" fmla="*/ 1974850 w 2225272"/>
                        <a:gd name="connsiteY6" fmla="*/ 25400 h 165299"/>
                        <a:gd name="connsiteX7" fmla="*/ 2220383 w 2225272"/>
                        <a:gd name="connsiteY7" fmla="*/ 0 h 165299"/>
                        <a:gd name="connsiteX0" fmla="*/ 0 w 2248555"/>
                        <a:gd name="connsiteY0" fmla="*/ 129116 h 165299"/>
                        <a:gd name="connsiteX1" fmla="*/ 315384 w 2248555"/>
                        <a:gd name="connsiteY1" fmla="*/ 69850 h 165299"/>
                        <a:gd name="connsiteX2" fmla="*/ 543983 w 2248555"/>
                        <a:gd name="connsiteY2" fmla="*/ 38100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15384 w 2248555"/>
                        <a:gd name="connsiteY1" fmla="*/ 69850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26496 w 2248555"/>
                        <a:gd name="connsiteY1" fmla="*/ 77787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555" h="165299">
                          <a:moveTo>
                            <a:pt x="0" y="129116"/>
                          </a:moveTo>
                          <a:cubicBezTo>
                            <a:pt x="132468" y="101246"/>
                            <a:pt x="235832" y="87400"/>
                            <a:pt x="326496" y="77787"/>
                          </a:cubicBezTo>
                          <a:cubicBezTo>
                            <a:pt x="417160" y="68174"/>
                            <a:pt x="462580" y="68528"/>
                            <a:pt x="543983" y="71438"/>
                          </a:cubicBezTo>
                          <a:cubicBezTo>
                            <a:pt x="625386" y="74349"/>
                            <a:pt x="714022" y="85637"/>
                            <a:pt x="814916" y="95250"/>
                          </a:cubicBezTo>
                          <a:lnTo>
                            <a:pt x="1149350" y="129117"/>
                          </a:lnTo>
                          <a:cubicBezTo>
                            <a:pt x="1276703" y="140053"/>
                            <a:pt x="1437569" y="178153"/>
                            <a:pt x="1579033" y="160867"/>
                          </a:cubicBezTo>
                          <a:cubicBezTo>
                            <a:pt x="1720497" y="143581"/>
                            <a:pt x="1887361" y="52211"/>
                            <a:pt x="1998133" y="25400"/>
                          </a:cubicBezTo>
                          <a:cubicBezTo>
                            <a:pt x="2108905" y="-1411"/>
                            <a:pt x="2279649" y="19756"/>
                            <a:pt x="224366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7B5CDF3D-417D-41B7-B800-D5F83720AD94}"/>
                        </a:ext>
                      </a:extLst>
                    </p:cNvPr>
                    <p:cNvSpPr txBox="1"/>
                    <p:nvPr/>
                  </p:nvSpPr>
                  <p:spPr>
                    <a:xfrm>
                      <a:off x="10611404" y="2789750"/>
                      <a:ext cx="63772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B6a</a:t>
                      </a:r>
                    </a:p>
                  </p:txBody>
                </p:sp>
              </p:grpSp>
              <p:cxnSp>
                <p:nvCxnSpPr>
                  <p:cNvPr id="26" name="Straight Arrow Connector 25">
                    <a:extLst>
                      <a:ext uri="{FF2B5EF4-FFF2-40B4-BE49-F238E27FC236}">
                        <a16:creationId xmlns:a16="http://schemas.microsoft.com/office/drawing/2014/main" id="{D03F605C-AF17-4072-9BCB-AAF9DED1355A}"/>
                      </a:ext>
                    </a:extLst>
                  </p:cNvPr>
                  <p:cNvCxnSpPr/>
                  <p:nvPr/>
                </p:nvCxnSpPr>
                <p:spPr>
                  <a:xfrm>
                    <a:off x="9404502" y="1766656"/>
                    <a:ext cx="800896" cy="19885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2C4B1BB-74B8-403F-9E96-2AA9E233F1C8}"/>
                      </a:ext>
                    </a:extLst>
                  </p:cNvPr>
                  <p:cNvCxnSpPr>
                    <a:cxnSpLocks/>
                  </p:cNvCxnSpPr>
                  <p:nvPr/>
                </p:nvCxnSpPr>
                <p:spPr>
                  <a:xfrm>
                    <a:off x="10455306" y="4912413"/>
                    <a:ext cx="339292" cy="4158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678204C-09D1-43E0-8A5D-D18C5358E300}"/>
                      </a:ext>
                    </a:extLst>
                  </p:cNvPr>
                  <p:cNvCxnSpPr>
                    <a:cxnSpLocks/>
                  </p:cNvCxnSpPr>
                  <p:nvPr/>
                </p:nvCxnSpPr>
                <p:spPr>
                  <a:xfrm flipH="1" flipV="1">
                    <a:off x="10794598" y="5100579"/>
                    <a:ext cx="414748" cy="1581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C4ECCF2-B2D8-4F00-9E18-5283FBC76FBD}"/>
                      </a:ext>
                    </a:extLst>
                  </p:cNvPr>
                  <p:cNvCxnSpPr>
                    <a:cxnSpLocks/>
                  </p:cNvCxnSpPr>
                  <p:nvPr/>
                </p:nvCxnSpPr>
                <p:spPr>
                  <a:xfrm flipH="1">
                    <a:off x="10580941" y="4691606"/>
                    <a:ext cx="559080" cy="2230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A40D2425-F4A5-481C-B39D-E57318140DBC}"/>
                    </a:ext>
                  </a:extLst>
                </p:cNvPr>
                <p:cNvCxnSpPr>
                  <a:cxnSpLocks/>
                </p:cNvCxnSpPr>
                <p:nvPr/>
              </p:nvCxnSpPr>
              <p:spPr>
                <a:xfrm>
                  <a:off x="9272573" y="4368676"/>
                  <a:ext cx="773192" cy="3194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9387A8-ECD6-4174-AD57-9059949FD60F}"/>
                    </a:ext>
                  </a:extLst>
                </p:cNvPr>
                <p:cNvCxnSpPr>
                  <a:cxnSpLocks/>
                </p:cNvCxnSpPr>
                <p:nvPr/>
              </p:nvCxnSpPr>
              <p:spPr>
                <a:xfrm>
                  <a:off x="9846850" y="3727127"/>
                  <a:ext cx="228291" cy="63634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C060223-223F-4DC4-BE01-98BDF44C9E23}"/>
                    </a:ext>
                  </a:extLst>
                </p:cNvPr>
                <p:cNvCxnSpPr>
                  <a:cxnSpLocks/>
                </p:cNvCxnSpPr>
                <p:nvPr/>
              </p:nvCxnSpPr>
              <p:spPr>
                <a:xfrm>
                  <a:off x="9809506" y="4036063"/>
                  <a:ext cx="200925" cy="4953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E041FC5-D90C-40BD-98D8-964FA8F31CDC}"/>
                    </a:ext>
                  </a:extLst>
                </p:cNvPr>
                <p:cNvSpPr txBox="1"/>
                <p:nvPr/>
              </p:nvSpPr>
              <p:spPr>
                <a:xfrm>
                  <a:off x="8994209" y="4065464"/>
                  <a:ext cx="120351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panose="020B0604020202020204" pitchFamily="34" charset="0"/>
                      <a:cs typeface="Arial" panose="020B0604020202020204" pitchFamily="34" charset="0"/>
                    </a:rPr>
                    <a:t>GMSNOW</a:t>
                  </a:r>
                  <a:endParaRPr lang="en-US" sz="1600">
                    <a:latin typeface="Arial" panose="020B0604020202020204" pitchFamily="34" charset="0"/>
                    <a:cs typeface="Arial" panose="020B0604020202020204" pitchFamily="34" charset="0"/>
                  </a:endParaRPr>
                </a:p>
              </p:txBody>
            </p:sp>
          </p:grpSp>
          <p:sp>
            <p:nvSpPr>
              <p:cNvPr id="27" name="Freeform: Shape 20">
                <a:extLst>
                  <a:ext uri="{FF2B5EF4-FFF2-40B4-BE49-F238E27FC236}">
                    <a16:creationId xmlns:a16="http://schemas.microsoft.com/office/drawing/2014/main" id="{465DC0C6-12CB-B1FD-0168-44FABED06620}"/>
                  </a:ext>
                </a:extLst>
              </p:cNvPr>
              <p:cNvSpPr/>
              <p:nvPr/>
            </p:nvSpPr>
            <p:spPr>
              <a:xfrm rot="196567">
                <a:off x="9713009" y="5320274"/>
                <a:ext cx="1671413" cy="103100"/>
              </a:xfrm>
              <a:custGeom>
                <a:avLst/>
                <a:gdLst>
                  <a:gd name="connsiteX0" fmla="*/ 0 w 2286655"/>
                  <a:gd name="connsiteY0" fmla="*/ 186267 h 186267"/>
                  <a:gd name="connsiteX1" fmla="*/ 361950 w 2286655"/>
                  <a:gd name="connsiteY1" fmla="*/ 105833 h 186267"/>
                  <a:gd name="connsiteX2" fmla="*/ 582083 w 2286655"/>
                  <a:gd name="connsiteY2" fmla="*/ 38100 h 186267"/>
                  <a:gd name="connsiteX3" fmla="*/ 861483 w 2286655"/>
                  <a:gd name="connsiteY3" fmla="*/ 5080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6655"/>
                  <a:gd name="connsiteY0" fmla="*/ 186267 h 186267"/>
                  <a:gd name="connsiteX1" fmla="*/ 361950 w 2286655"/>
                  <a:gd name="connsiteY1" fmla="*/ 105833 h 186267"/>
                  <a:gd name="connsiteX2" fmla="*/ 582083 w 2286655"/>
                  <a:gd name="connsiteY2" fmla="*/ 38100 h 186267"/>
                  <a:gd name="connsiteX3" fmla="*/ 853016 w 2286655"/>
                  <a:gd name="connsiteY3" fmla="*/ 9525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8772"/>
                  <a:gd name="connsiteY0" fmla="*/ 133350 h 165299"/>
                  <a:gd name="connsiteX1" fmla="*/ 364067 w 2288772"/>
                  <a:gd name="connsiteY1" fmla="*/ 105833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88772"/>
                  <a:gd name="connsiteY0" fmla="*/ 133350 h 165299"/>
                  <a:gd name="connsiteX1" fmla="*/ 355601 w 2288772"/>
                  <a:gd name="connsiteY1" fmla="*/ 69850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25272"/>
                  <a:gd name="connsiteY0" fmla="*/ 120650 h 165299"/>
                  <a:gd name="connsiteX1" fmla="*/ 292101 w 2225272"/>
                  <a:gd name="connsiteY1" fmla="*/ 69850 h 165299"/>
                  <a:gd name="connsiteX2" fmla="*/ 520700 w 2225272"/>
                  <a:gd name="connsiteY2" fmla="*/ 38100 h 165299"/>
                  <a:gd name="connsiteX3" fmla="*/ 791633 w 2225272"/>
                  <a:gd name="connsiteY3" fmla="*/ 95250 h 165299"/>
                  <a:gd name="connsiteX4" fmla="*/ 1126067 w 2225272"/>
                  <a:gd name="connsiteY4" fmla="*/ 129117 h 165299"/>
                  <a:gd name="connsiteX5" fmla="*/ 1555750 w 2225272"/>
                  <a:gd name="connsiteY5" fmla="*/ 160867 h 165299"/>
                  <a:gd name="connsiteX6" fmla="*/ 1974850 w 2225272"/>
                  <a:gd name="connsiteY6" fmla="*/ 25400 h 165299"/>
                  <a:gd name="connsiteX7" fmla="*/ 2220383 w 2225272"/>
                  <a:gd name="connsiteY7" fmla="*/ 0 h 165299"/>
                  <a:gd name="connsiteX0" fmla="*/ 0 w 2248555"/>
                  <a:gd name="connsiteY0" fmla="*/ 129116 h 165299"/>
                  <a:gd name="connsiteX1" fmla="*/ 315384 w 2248555"/>
                  <a:gd name="connsiteY1" fmla="*/ 69850 h 165299"/>
                  <a:gd name="connsiteX2" fmla="*/ 543983 w 2248555"/>
                  <a:gd name="connsiteY2" fmla="*/ 38100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15384 w 2248555"/>
                  <a:gd name="connsiteY1" fmla="*/ 69850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26496 w 2248555"/>
                  <a:gd name="connsiteY1" fmla="*/ 77787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555" h="165299">
                    <a:moveTo>
                      <a:pt x="0" y="129116"/>
                    </a:moveTo>
                    <a:cubicBezTo>
                      <a:pt x="132468" y="101246"/>
                      <a:pt x="235832" y="87400"/>
                      <a:pt x="326496" y="77787"/>
                    </a:cubicBezTo>
                    <a:cubicBezTo>
                      <a:pt x="417160" y="68174"/>
                      <a:pt x="462580" y="68528"/>
                      <a:pt x="543983" y="71438"/>
                    </a:cubicBezTo>
                    <a:cubicBezTo>
                      <a:pt x="625386" y="74349"/>
                      <a:pt x="714022" y="85637"/>
                      <a:pt x="814916" y="95250"/>
                    </a:cubicBezTo>
                    <a:lnTo>
                      <a:pt x="1149350" y="129117"/>
                    </a:lnTo>
                    <a:cubicBezTo>
                      <a:pt x="1276703" y="140053"/>
                      <a:pt x="1437569" y="178153"/>
                      <a:pt x="1579033" y="160867"/>
                    </a:cubicBezTo>
                    <a:cubicBezTo>
                      <a:pt x="1720497" y="143581"/>
                      <a:pt x="1887361" y="52211"/>
                      <a:pt x="1998133" y="25400"/>
                    </a:cubicBezTo>
                    <a:cubicBezTo>
                      <a:pt x="2108905" y="-1411"/>
                      <a:pt x="2279649" y="19756"/>
                      <a:pt x="224366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15E362A2-1E3D-45CF-9F97-C60C42808088}"/>
                  </a:ext>
                </a:extLst>
              </p:cNvPr>
              <p:cNvSpPr txBox="1"/>
              <p:nvPr/>
            </p:nvSpPr>
            <p:spPr>
              <a:xfrm>
                <a:off x="9463965" y="5315392"/>
                <a:ext cx="632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SC</a:t>
                </a:r>
              </a:p>
            </p:txBody>
          </p:sp>
          <p:cxnSp>
            <p:nvCxnSpPr>
              <p:cNvPr id="47" name="Straight Arrow Connector 46">
                <a:extLst>
                  <a:ext uri="{FF2B5EF4-FFF2-40B4-BE49-F238E27FC236}">
                    <a16:creationId xmlns:a16="http://schemas.microsoft.com/office/drawing/2014/main" id="{6FA406C0-E8A6-4E1E-BD2C-096B31605F49}"/>
                  </a:ext>
                </a:extLst>
              </p:cNvPr>
              <p:cNvCxnSpPr>
                <a:cxnSpLocks/>
              </p:cNvCxnSpPr>
              <p:nvPr/>
            </p:nvCxnSpPr>
            <p:spPr>
              <a:xfrm>
                <a:off x="10058864" y="5178481"/>
                <a:ext cx="339292" cy="4158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Freeform: Shape 52">
              <a:extLst>
                <a:ext uri="{FF2B5EF4-FFF2-40B4-BE49-F238E27FC236}">
                  <a16:creationId xmlns:a16="http://schemas.microsoft.com/office/drawing/2014/main" id="{3DFE4855-FDAB-4E31-8AA9-5F3275D52338}"/>
                </a:ext>
              </a:extLst>
            </p:cNvPr>
            <p:cNvSpPr/>
            <p:nvPr/>
          </p:nvSpPr>
          <p:spPr>
            <a:xfrm rot="20941020">
              <a:off x="8967561" y="4428452"/>
              <a:ext cx="2260952" cy="300418"/>
            </a:xfrm>
            <a:custGeom>
              <a:avLst/>
              <a:gdLst>
                <a:gd name="connsiteX0" fmla="*/ 0 w 2286655"/>
                <a:gd name="connsiteY0" fmla="*/ 186267 h 186267"/>
                <a:gd name="connsiteX1" fmla="*/ 361950 w 2286655"/>
                <a:gd name="connsiteY1" fmla="*/ 105833 h 186267"/>
                <a:gd name="connsiteX2" fmla="*/ 582083 w 2286655"/>
                <a:gd name="connsiteY2" fmla="*/ 38100 h 186267"/>
                <a:gd name="connsiteX3" fmla="*/ 861483 w 2286655"/>
                <a:gd name="connsiteY3" fmla="*/ 5080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6655"/>
                <a:gd name="connsiteY0" fmla="*/ 186267 h 186267"/>
                <a:gd name="connsiteX1" fmla="*/ 361950 w 2286655"/>
                <a:gd name="connsiteY1" fmla="*/ 105833 h 186267"/>
                <a:gd name="connsiteX2" fmla="*/ 582083 w 2286655"/>
                <a:gd name="connsiteY2" fmla="*/ 38100 h 186267"/>
                <a:gd name="connsiteX3" fmla="*/ 853016 w 2286655"/>
                <a:gd name="connsiteY3" fmla="*/ 95250 h 186267"/>
                <a:gd name="connsiteX4" fmla="*/ 1187450 w 2286655"/>
                <a:gd name="connsiteY4" fmla="*/ 129117 h 186267"/>
                <a:gd name="connsiteX5" fmla="*/ 1617133 w 2286655"/>
                <a:gd name="connsiteY5" fmla="*/ 160867 h 186267"/>
                <a:gd name="connsiteX6" fmla="*/ 2036233 w 2286655"/>
                <a:gd name="connsiteY6" fmla="*/ 25400 h 186267"/>
                <a:gd name="connsiteX7" fmla="*/ 2281766 w 2286655"/>
                <a:gd name="connsiteY7" fmla="*/ 0 h 186267"/>
                <a:gd name="connsiteX0" fmla="*/ 0 w 2288772"/>
                <a:gd name="connsiteY0" fmla="*/ 133350 h 165299"/>
                <a:gd name="connsiteX1" fmla="*/ 364067 w 2288772"/>
                <a:gd name="connsiteY1" fmla="*/ 105833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88772"/>
                <a:gd name="connsiteY0" fmla="*/ 133350 h 165299"/>
                <a:gd name="connsiteX1" fmla="*/ 355601 w 2288772"/>
                <a:gd name="connsiteY1" fmla="*/ 69850 h 165299"/>
                <a:gd name="connsiteX2" fmla="*/ 584200 w 2288772"/>
                <a:gd name="connsiteY2" fmla="*/ 38100 h 165299"/>
                <a:gd name="connsiteX3" fmla="*/ 855133 w 2288772"/>
                <a:gd name="connsiteY3" fmla="*/ 95250 h 165299"/>
                <a:gd name="connsiteX4" fmla="*/ 1189567 w 2288772"/>
                <a:gd name="connsiteY4" fmla="*/ 129117 h 165299"/>
                <a:gd name="connsiteX5" fmla="*/ 1619250 w 2288772"/>
                <a:gd name="connsiteY5" fmla="*/ 160867 h 165299"/>
                <a:gd name="connsiteX6" fmla="*/ 2038350 w 2288772"/>
                <a:gd name="connsiteY6" fmla="*/ 25400 h 165299"/>
                <a:gd name="connsiteX7" fmla="*/ 2283883 w 2288772"/>
                <a:gd name="connsiteY7" fmla="*/ 0 h 165299"/>
                <a:gd name="connsiteX0" fmla="*/ 0 w 2225272"/>
                <a:gd name="connsiteY0" fmla="*/ 120650 h 165299"/>
                <a:gd name="connsiteX1" fmla="*/ 292101 w 2225272"/>
                <a:gd name="connsiteY1" fmla="*/ 69850 h 165299"/>
                <a:gd name="connsiteX2" fmla="*/ 520700 w 2225272"/>
                <a:gd name="connsiteY2" fmla="*/ 38100 h 165299"/>
                <a:gd name="connsiteX3" fmla="*/ 791633 w 2225272"/>
                <a:gd name="connsiteY3" fmla="*/ 95250 h 165299"/>
                <a:gd name="connsiteX4" fmla="*/ 1126067 w 2225272"/>
                <a:gd name="connsiteY4" fmla="*/ 129117 h 165299"/>
                <a:gd name="connsiteX5" fmla="*/ 1555750 w 2225272"/>
                <a:gd name="connsiteY5" fmla="*/ 160867 h 165299"/>
                <a:gd name="connsiteX6" fmla="*/ 1974850 w 2225272"/>
                <a:gd name="connsiteY6" fmla="*/ 25400 h 165299"/>
                <a:gd name="connsiteX7" fmla="*/ 2220383 w 2225272"/>
                <a:gd name="connsiteY7" fmla="*/ 0 h 165299"/>
                <a:gd name="connsiteX0" fmla="*/ 0 w 2248555"/>
                <a:gd name="connsiteY0" fmla="*/ 129116 h 165299"/>
                <a:gd name="connsiteX1" fmla="*/ 315384 w 2248555"/>
                <a:gd name="connsiteY1" fmla="*/ 69850 h 165299"/>
                <a:gd name="connsiteX2" fmla="*/ 543983 w 2248555"/>
                <a:gd name="connsiteY2" fmla="*/ 38100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15384 w 2248555"/>
                <a:gd name="connsiteY1" fmla="*/ 69850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 name="connsiteX0" fmla="*/ 0 w 2248555"/>
                <a:gd name="connsiteY0" fmla="*/ 129116 h 165299"/>
                <a:gd name="connsiteX1" fmla="*/ 326496 w 2248555"/>
                <a:gd name="connsiteY1" fmla="*/ 77787 h 165299"/>
                <a:gd name="connsiteX2" fmla="*/ 543983 w 2248555"/>
                <a:gd name="connsiteY2" fmla="*/ 71438 h 165299"/>
                <a:gd name="connsiteX3" fmla="*/ 814916 w 2248555"/>
                <a:gd name="connsiteY3" fmla="*/ 95250 h 165299"/>
                <a:gd name="connsiteX4" fmla="*/ 1149350 w 2248555"/>
                <a:gd name="connsiteY4" fmla="*/ 129117 h 165299"/>
                <a:gd name="connsiteX5" fmla="*/ 1579033 w 2248555"/>
                <a:gd name="connsiteY5" fmla="*/ 160867 h 165299"/>
                <a:gd name="connsiteX6" fmla="*/ 1998133 w 2248555"/>
                <a:gd name="connsiteY6" fmla="*/ 25400 h 165299"/>
                <a:gd name="connsiteX7" fmla="*/ 2243666 w 2248555"/>
                <a:gd name="connsiteY7" fmla="*/ 0 h 16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8555" h="165299">
                  <a:moveTo>
                    <a:pt x="0" y="129116"/>
                  </a:moveTo>
                  <a:cubicBezTo>
                    <a:pt x="132468" y="101246"/>
                    <a:pt x="235832" y="87400"/>
                    <a:pt x="326496" y="77787"/>
                  </a:cubicBezTo>
                  <a:cubicBezTo>
                    <a:pt x="417160" y="68174"/>
                    <a:pt x="462580" y="68528"/>
                    <a:pt x="543983" y="71438"/>
                  </a:cubicBezTo>
                  <a:cubicBezTo>
                    <a:pt x="625386" y="74349"/>
                    <a:pt x="714022" y="85637"/>
                    <a:pt x="814916" y="95250"/>
                  </a:cubicBezTo>
                  <a:lnTo>
                    <a:pt x="1149350" y="129117"/>
                  </a:lnTo>
                  <a:cubicBezTo>
                    <a:pt x="1276703" y="140053"/>
                    <a:pt x="1437569" y="178153"/>
                    <a:pt x="1579033" y="160867"/>
                  </a:cubicBezTo>
                  <a:cubicBezTo>
                    <a:pt x="1720497" y="143581"/>
                    <a:pt x="1887361" y="52211"/>
                    <a:pt x="1998133" y="25400"/>
                  </a:cubicBezTo>
                  <a:cubicBezTo>
                    <a:pt x="2108905" y="-1411"/>
                    <a:pt x="2279649" y="19756"/>
                    <a:pt x="2243666" y="0"/>
                  </a:cubicBezTo>
                </a:path>
              </a:pathLst>
            </a:cu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2948CB03-9769-462D-845C-615716C30C6B}"/>
                </a:ext>
              </a:extLst>
            </p:cNvPr>
            <p:cNvSpPr txBox="1"/>
            <p:nvPr/>
          </p:nvSpPr>
          <p:spPr>
            <a:xfrm>
              <a:off x="10866800" y="3914137"/>
              <a:ext cx="4349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Arial" panose="020B0604020202020204" pitchFamily="34" charset="0"/>
                  <a:cs typeface="Arial" panose="020B0604020202020204" pitchFamily="34" charset="0"/>
                </a:rPr>
                <a:t>B9</a:t>
              </a:r>
            </a:p>
          </p:txBody>
        </p:sp>
      </p:grpSp>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268894" y="304949"/>
            <a:ext cx="7900753" cy="637747"/>
          </a:xfrm>
        </p:spPr>
        <p:txBody>
          <a:bodyPr/>
          <a:lstStyle/>
          <a:p>
            <a:r>
              <a:rPr lang="en-GB"/>
              <a:t>Transparency | Network Congestion</a:t>
            </a:r>
          </a:p>
        </p:txBody>
      </p:sp>
      <p:sp>
        <p:nvSpPr>
          <p:cNvPr id="2" name="TextBox 1">
            <a:extLst>
              <a:ext uri="{FF2B5EF4-FFF2-40B4-BE49-F238E27FC236}">
                <a16:creationId xmlns:a16="http://schemas.microsoft.com/office/drawing/2014/main" id="{FF515D4D-9D8B-5637-10E5-8F7A007F69F9}"/>
              </a:ext>
            </a:extLst>
          </p:cNvPr>
          <p:cNvSpPr txBox="1"/>
          <p:nvPr/>
        </p:nvSpPr>
        <p:spPr>
          <a:xfrm>
            <a:off x="0" y="6215502"/>
            <a:ext cx="6122189" cy="400110"/>
          </a:xfrm>
          <a:prstGeom prst="rect">
            <a:avLst/>
          </a:prstGeom>
          <a:solidFill>
            <a:schemeClr val="bg1"/>
          </a:solidFill>
        </p:spPr>
        <p:txBody>
          <a:bodyPr wrap="none" lIns="91440" tIns="45720" rIns="91440" bIns="45720" rtlCol="0" anchor="t">
            <a:spAutoFit/>
          </a:bodyPr>
          <a:lstStyle/>
          <a:p>
            <a:pPr defTabSz="914400">
              <a:defRPr/>
            </a:pPr>
            <a:r>
              <a:rPr lang="en-GB" sz="1000">
                <a:latin typeface="Helvetica Neue Light"/>
              </a:rPr>
              <a:t>Day ahead flows and limits, and the 24-month constraint limit forecast are published on the ESO Data Portal:</a:t>
            </a:r>
            <a:br>
              <a:rPr lang="en-GB" sz="1000">
                <a:latin typeface="Helvetica Neue Light"/>
              </a:rPr>
            </a:br>
            <a:r>
              <a:rPr lang="en-GB" sz="1000">
                <a:latin typeface="Helvetica Neue Light"/>
                <a:hlinkClick r:id="rId3"/>
              </a:rPr>
              <a:t>Constraints Management</a:t>
            </a:r>
            <a:endParaRPr lang="en-GB" sz="1000">
              <a:solidFill>
                <a:srgbClr val="0070C0"/>
              </a:solidFill>
              <a:latin typeface="Helvetica Neue Light"/>
            </a:endParaRPr>
          </a:p>
        </p:txBody>
      </p:sp>
      <p:sp>
        <p:nvSpPr>
          <p:cNvPr id="3" name="TextBox 2">
            <a:extLst>
              <a:ext uri="{FF2B5EF4-FFF2-40B4-BE49-F238E27FC236}">
                <a16:creationId xmlns:a16="http://schemas.microsoft.com/office/drawing/2014/main" id="{210E924F-748B-C39C-27BC-8B607B338A5E}"/>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graphicFrame>
        <p:nvGraphicFramePr>
          <p:cNvPr id="34" name="Table 3">
            <a:extLst>
              <a:ext uri="{FF2B5EF4-FFF2-40B4-BE49-F238E27FC236}">
                <a16:creationId xmlns:a16="http://schemas.microsoft.com/office/drawing/2014/main" id="{4C4E9C58-A7B3-1160-C621-835BC7579446}"/>
              </a:ext>
            </a:extLst>
          </p:cNvPr>
          <p:cNvGraphicFramePr>
            <a:graphicFrameLocks noGrp="1"/>
          </p:cNvGraphicFramePr>
          <p:nvPr>
            <p:extLst>
              <p:ext uri="{D42A27DB-BD31-4B8C-83A1-F6EECF244321}">
                <p14:modId xmlns:p14="http://schemas.microsoft.com/office/powerpoint/2010/main" val="1958843504"/>
              </p:ext>
            </p:extLst>
          </p:nvPr>
        </p:nvGraphicFramePr>
        <p:xfrm>
          <a:off x="5479892" y="1284270"/>
          <a:ext cx="3031265" cy="4039594"/>
        </p:xfrm>
        <a:graphic>
          <a:graphicData uri="http://schemas.openxmlformats.org/drawingml/2006/table">
            <a:tbl>
              <a:tblPr firstRow="1" bandRow="1">
                <a:tableStyleId>{3B4B98B0-60AC-42C2-AFA5-B58CD77FA1E5}</a:tableStyleId>
              </a:tblPr>
              <a:tblGrid>
                <a:gridCol w="1306032">
                  <a:extLst>
                    <a:ext uri="{9D8B030D-6E8A-4147-A177-3AD203B41FA5}">
                      <a16:colId xmlns:a16="http://schemas.microsoft.com/office/drawing/2014/main" val="4161837130"/>
                    </a:ext>
                  </a:extLst>
                </a:gridCol>
                <a:gridCol w="834076">
                  <a:extLst>
                    <a:ext uri="{9D8B030D-6E8A-4147-A177-3AD203B41FA5}">
                      <a16:colId xmlns:a16="http://schemas.microsoft.com/office/drawing/2014/main" val="956502786"/>
                    </a:ext>
                  </a:extLst>
                </a:gridCol>
                <a:gridCol w="891157">
                  <a:extLst>
                    <a:ext uri="{9D8B030D-6E8A-4147-A177-3AD203B41FA5}">
                      <a16:colId xmlns:a16="http://schemas.microsoft.com/office/drawing/2014/main" val="1886329875"/>
                    </a:ext>
                  </a:extLst>
                </a:gridCol>
              </a:tblGrid>
              <a:tr h="645686">
                <a:tc>
                  <a:txBody>
                    <a:bodyPr/>
                    <a:lstStyle/>
                    <a:p>
                      <a:pPr algn="ctr"/>
                      <a:endParaRPr lang="en-GB" sz="1200">
                        <a:latin typeface="Helvetica Neue LT Std 35 Thin"/>
                      </a:endParaRPr>
                    </a:p>
                    <a:p>
                      <a:pPr algn="ctr"/>
                      <a:r>
                        <a:rPr lang="en-GB" sz="1200">
                          <a:latin typeface="Helvetica Neue LT Std 35 Thin"/>
                        </a:rPr>
                        <a:t>Boundary</a:t>
                      </a:r>
                      <a:endParaRPr lang="en-GB" sz="1200">
                        <a:latin typeface="Helvetica Neue LT Std 35 Thin"/>
                        <a:cs typeface="Arial" panose="020B0604020202020204" pitchFamily="34" charset="0"/>
                      </a:endParaRPr>
                    </a:p>
                  </a:txBody>
                  <a:tcPr/>
                </a:tc>
                <a:tc>
                  <a:txBody>
                    <a:bodyPr/>
                    <a:lstStyle/>
                    <a:p>
                      <a:pPr algn="ctr"/>
                      <a:r>
                        <a:rPr lang="en-GB" sz="1200">
                          <a:latin typeface="Helvetica Neue LT Std 35 Thin"/>
                        </a:rPr>
                        <a:t>Max. Capacity (MW)</a:t>
                      </a:r>
                      <a:endParaRPr lang="en-GB" sz="1200">
                        <a:latin typeface="Helvetica Neue LT Std 35 Thin"/>
                        <a:cs typeface="Arial" panose="020B0604020202020204" pitchFamily="34" charset="0"/>
                      </a:endParaRPr>
                    </a:p>
                  </a:txBody>
                  <a:tcPr/>
                </a:tc>
                <a:tc>
                  <a:txBody>
                    <a:bodyPr/>
                    <a:lstStyle/>
                    <a:p>
                      <a:pPr algn="ctr"/>
                      <a:r>
                        <a:rPr lang="en-GB" sz="1200">
                          <a:latin typeface="Helvetica Neue LT Std 35 Thin"/>
                          <a:cs typeface="Arial" panose="020B0604020202020204" pitchFamily="34" charset="0"/>
                        </a:rPr>
                        <a:t>Current Capacity (%)</a:t>
                      </a:r>
                    </a:p>
                  </a:txBody>
                  <a:tcPr/>
                </a:tc>
                <a:extLst>
                  <a:ext uri="{0D108BD9-81ED-4DB2-BD59-A6C34878D82A}">
                    <a16:rowId xmlns:a16="http://schemas.microsoft.com/office/drawing/2014/main" val="3489229553"/>
                  </a:ext>
                </a:extLst>
              </a:tr>
              <a:tr h="440820">
                <a:tc>
                  <a:txBody>
                    <a:bodyPr/>
                    <a:lstStyle/>
                    <a:p>
                      <a:r>
                        <a:rPr lang="en-GB" sz="1200">
                          <a:latin typeface="Helvetica Neue LT Std 35 Thin"/>
                        </a:rPr>
                        <a:t>B4/B5 (SSE-SP)</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3400</a:t>
                      </a:r>
                      <a:endParaRPr lang="en-GB" sz="1200">
                        <a:latin typeface="Helvetica Neue LT Std 35 Thin"/>
                        <a:cs typeface="Arial" panose="020B0604020202020204" pitchFamily="34" charset="0"/>
                      </a:endParaRPr>
                    </a:p>
                  </a:txBody>
                  <a:tcPr anchor="ctr"/>
                </a:tc>
                <a:tc>
                  <a:txBody>
                    <a:bodyPr/>
                    <a:lstStyle/>
                    <a:p>
                      <a:pPr algn="ctr" fontAlgn="b"/>
                      <a:r>
                        <a:rPr lang="en-GB" sz="1200" kern="1200">
                          <a:solidFill>
                            <a:schemeClr val="tx1"/>
                          </a:solidFill>
                          <a:latin typeface="Helvetica Neue LT Std 35 Thin"/>
                          <a:ea typeface="+mn-ea"/>
                          <a:cs typeface="Arial"/>
                        </a:rPr>
                        <a:t>53%</a:t>
                      </a:r>
                    </a:p>
                  </a:txBody>
                  <a:tcPr marL="0" marR="0" marT="0" marB="0" anchor="ctr"/>
                </a:tc>
                <a:extLst>
                  <a:ext uri="{0D108BD9-81ED-4DB2-BD59-A6C34878D82A}">
                    <a16:rowId xmlns:a16="http://schemas.microsoft.com/office/drawing/2014/main" val="1603677828"/>
                  </a:ext>
                </a:extLst>
              </a:tr>
              <a:tr h="369136">
                <a:tc>
                  <a:txBody>
                    <a:bodyPr/>
                    <a:lstStyle/>
                    <a:p>
                      <a:r>
                        <a:rPr lang="en-GB" sz="1200">
                          <a:latin typeface="Helvetica Neue LT Std 35 Thin"/>
                        </a:rPr>
                        <a:t>B6 (SCOTEX)</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6800</a:t>
                      </a:r>
                    </a:p>
                  </a:txBody>
                  <a:tcPr anchor="ctr"/>
                </a:tc>
                <a:tc>
                  <a:txBody>
                    <a:bodyPr/>
                    <a:lstStyle/>
                    <a:p>
                      <a:pPr algn="ctr" fontAlgn="b"/>
                      <a:r>
                        <a:rPr lang="en-GB" sz="1200" kern="1200">
                          <a:solidFill>
                            <a:schemeClr val="tx1"/>
                          </a:solidFill>
                          <a:latin typeface="Helvetica Neue LT Std 35 Thin"/>
                          <a:ea typeface="+mn-ea"/>
                          <a:cs typeface="Arial"/>
                        </a:rPr>
                        <a:t>63%</a:t>
                      </a:r>
                    </a:p>
                  </a:txBody>
                  <a:tcPr marL="0" marR="0" marT="0" marB="0" anchor="ctr"/>
                </a:tc>
                <a:extLst>
                  <a:ext uri="{0D108BD9-81ED-4DB2-BD59-A6C34878D82A}">
                    <a16:rowId xmlns:a16="http://schemas.microsoft.com/office/drawing/2014/main" val="369170408"/>
                  </a:ext>
                </a:extLst>
              </a:tr>
              <a:tr h="369136">
                <a:tc>
                  <a:txBody>
                    <a:bodyPr/>
                    <a:lstStyle/>
                    <a:p>
                      <a:r>
                        <a:rPr lang="en-GB" sz="1200">
                          <a:latin typeface="Helvetica Neue LT Std 35 Thin"/>
                          <a:cs typeface="Arial"/>
                        </a:rPr>
                        <a:t>HARSPNBLY</a:t>
                      </a:r>
                    </a:p>
                  </a:txBody>
                  <a:tcPr anchor="ctr"/>
                </a:tc>
                <a:tc>
                  <a:txBody>
                    <a:bodyPr/>
                    <a:lstStyle/>
                    <a:p>
                      <a:pPr algn="ctr"/>
                      <a:r>
                        <a:rPr lang="en-GB" sz="1200">
                          <a:latin typeface="Helvetica Neue LT Std 35 Thin"/>
                          <a:cs typeface="Arial"/>
                        </a:rPr>
                        <a:t>8000</a:t>
                      </a:r>
                    </a:p>
                  </a:txBody>
                  <a:tcPr anchor="ctr"/>
                </a:tc>
                <a:tc>
                  <a:txBody>
                    <a:bodyPr/>
                    <a:lstStyle/>
                    <a:p>
                      <a:pPr algn="ctr" fontAlgn="b"/>
                      <a:r>
                        <a:rPr lang="en-GB" sz="1200" kern="1200">
                          <a:solidFill>
                            <a:schemeClr val="tx1"/>
                          </a:solidFill>
                          <a:latin typeface="Helvetica Neue LT Std 35 Thin"/>
                          <a:ea typeface="+mn-ea"/>
                          <a:cs typeface="Arial"/>
                        </a:rPr>
                        <a:t>49%</a:t>
                      </a:r>
                    </a:p>
                  </a:txBody>
                  <a:tcPr marL="0" marR="0" marT="0" marB="0" anchor="ctr"/>
                </a:tc>
                <a:extLst>
                  <a:ext uri="{0D108BD9-81ED-4DB2-BD59-A6C34878D82A}">
                    <a16:rowId xmlns:a16="http://schemas.microsoft.com/office/drawing/2014/main" val="1760339790"/>
                  </a:ext>
                </a:extLst>
              </a:tr>
              <a:tr h="369136">
                <a:tc>
                  <a:txBody>
                    <a:bodyPr/>
                    <a:lstStyle/>
                    <a:p>
                      <a:r>
                        <a:rPr lang="en-GB" sz="1200">
                          <a:latin typeface="Helvetica Neue LT Std 35 Thin"/>
                        </a:rPr>
                        <a:t>B7 (SSHARN)</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8325</a:t>
                      </a:r>
                    </a:p>
                  </a:txBody>
                  <a:tcPr anchor="ctr"/>
                </a:tc>
                <a:tc>
                  <a:txBody>
                    <a:bodyPr/>
                    <a:lstStyle/>
                    <a:p>
                      <a:pPr algn="ctr" fontAlgn="b"/>
                      <a:r>
                        <a:rPr lang="en-GB" sz="1200" kern="1200">
                          <a:solidFill>
                            <a:schemeClr val="tx1"/>
                          </a:solidFill>
                          <a:latin typeface="Helvetica Neue LT Std 35 Thin"/>
                          <a:ea typeface="+mn-ea"/>
                          <a:cs typeface="Arial"/>
                        </a:rPr>
                        <a:t>89%</a:t>
                      </a:r>
                    </a:p>
                  </a:txBody>
                  <a:tcPr marL="0" marR="0" marT="0" marB="0" anchor="ctr"/>
                </a:tc>
                <a:extLst>
                  <a:ext uri="{0D108BD9-81ED-4DB2-BD59-A6C34878D82A}">
                    <a16:rowId xmlns:a16="http://schemas.microsoft.com/office/drawing/2014/main" val="2938475215"/>
                  </a:ext>
                </a:extLst>
              </a:tr>
              <a:tr h="369136">
                <a:tc>
                  <a:txBody>
                    <a:bodyPr/>
                    <a:lstStyle/>
                    <a:p>
                      <a:r>
                        <a:rPr lang="en-GB" sz="1200">
                          <a:latin typeface="Helvetica Neue LT Std 35 Thin"/>
                          <a:cs typeface="Arial"/>
                        </a:rPr>
                        <a:t>GMSNOW</a:t>
                      </a:r>
                    </a:p>
                  </a:txBody>
                  <a:tcPr anchor="ctr"/>
                </a:tc>
                <a:tc>
                  <a:txBody>
                    <a:bodyPr/>
                    <a:lstStyle/>
                    <a:p>
                      <a:pPr algn="ctr"/>
                      <a:r>
                        <a:rPr lang="en-GB" sz="1200">
                          <a:latin typeface="Helvetica Neue LT Std 35 Thin"/>
                          <a:cs typeface="Arial"/>
                        </a:rPr>
                        <a:t>4700</a:t>
                      </a:r>
                    </a:p>
                  </a:txBody>
                  <a:tcPr anchor="ctr"/>
                </a:tc>
                <a:tc>
                  <a:txBody>
                    <a:bodyPr/>
                    <a:lstStyle/>
                    <a:p>
                      <a:pPr algn="ctr" fontAlgn="b"/>
                      <a:r>
                        <a:rPr lang="en-GB" sz="1200" kern="1200">
                          <a:solidFill>
                            <a:schemeClr val="tx1"/>
                          </a:solidFill>
                          <a:latin typeface="Helvetica Neue LT Std 35 Thin"/>
                          <a:ea typeface="+mn-ea"/>
                          <a:cs typeface="Arial"/>
                        </a:rPr>
                        <a:t>65%</a:t>
                      </a:r>
                    </a:p>
                  </a:txBody>
                  <a:tcPr marL="0" marR="0" marT="0" marB="0" anchor="ctr"/>
                </a:tc>
                <a:extLst>
                  <a:ext uri="{0D108BD9-81ED-4DB2-BD59-A6C34878D82A}">
                    <a16:rowId xmlns:a16="http://schemas.microsoft.com/office/drawing/2014/main" val="1250928319"/>
                  </a:ext>
                </a:extLst>
              </a:tr>
              <a:tr h="369136">
                <a:tc>
                  <a:txBody>
                    <a:bodyPr/>
                    <a:lstStyle/>
                    <a:p>
                      <a:r>
                        <a:rPr lang="en-GB" sz="1200">
                          <a:latin typeface="Helvetica Neue LT Std 35 Thin"/>
                          <a:cs typeface="Arial"/>
                        </a:rPr>
                        <a:t>EC5</a:t>
                      </a:r>
                    </a:p>
                  </a:txBody>
                  <a:tcPr anchor="ctr"/>
                </a:tc>
                <a:tc>
                  <a:txBody>
                    <a:bodyPr/>
                    <a:lstStyle/>
                    <a:p>
                      <a:pPr algn="ctr"/>
                      <a:r>
                        <a:rPr lang="en-GB" sz="1200">
                          <a:latin typeface="Helvetica Neue LT Std 35 Thin"/>
                          <a:cs typeface="Arial"/>
                        </a:rPr>
                        <a:t>5000</a:t>
                      </a:r>
                    </a:p>
                  </a:txBody>
                  <a:tcPr anchor="ctr"/>
                </a:tc>
                <a:tc>
                  <a:txBody>
                    <a:bodyPr/>
                    <a:lstStyle/>
                    <a:p>
                      <a:pPr algn="ctr" fontAlgn="b"/>
                      <a:r>
                        <a:rPr lang="en-GB" sz="1200" kern="1200">
                          <a:solidFill>
                            <a:schemeClr val="tx1"/>
                          </a:solidFill>
                          <a:latin typeface="Helvetica Neue LT Std 35 Thin"/>
                          <a:ea typeface="+mn-ea"/>
                          <a:cs typeface="Arial"/>
                        </a:rPr>
                        <a:t>100%</a:t>
                      </a:r>
                    </a:p>
                  </a:txBody>
                  <a:tcPr marL="0" marR="0" marT="0" marB="0" anchor="ctr"/>
                </a:tc>
                <a:extLst>
                  <a:ext uri="{0D108BD9-81ED-4DB2-BD59-A6C34878D82A}">
                    <a16:rowId xmlns:a16="http://schemas.microsoft.com/office/drawing/2014/main" val="3904224299"/>
                  </a:ext>
                </a:extLst>
              </a:tr>
              <a:tr h="369136">
                <a:tc>
                  <a:txBody>
                    <a:bodyPr/>
                    <a:lstStyle/>
                    <a:p>
                      <a:r>
                        <a:rPr lang="en-GB" sz="1200">
                          <a:latin typeface="Helvetica Neue LT Std 35 Thin"/>
                        </a:rPr>
                        <a:t>LE1 (SEIMP)</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8500</a:t>
                      </a:r>
                    </a:p>
                  </a:txBody>
                  <a:tcPr anchor="ctr"/>
                </a:tc>
                <a:tc>
                  <a:txBody>
                    <a:bodyPr/>
                    <a:lstStyle/>
                    <a:p>
                      <a:pPr algn="ctr" fontAlgn="b"/>
                      <a:r>
                        <a:rPr lang="en-GB" sz="1200" kern="1200">
                          <a:solidFill>
                            <a:schemeClr val="tx1"/>
                          </a:solidFill>
                          <a:latin typeface="Helvetica Neue LT Std 35 Thin"/>
                          <a:ea typeface="+mn-ea"/>
                          <a:cs typeface="Arial"/>
                        </a:rPr>
                        <a:t>68%</a:t>
                      </a:r>
                    </a:p>
                  </a:txBody>
                  <a:tcPr marL="0" marR="0" marT="0" marB="0" anchor="ctr"/>
                </a:tc>
                <a:extLst>
                  <a:ext uri="{0D108BD9-81ED-4DB2-BD59-A6C34878D82A}">
                    <a16:rowId xmlns:a16="http://schemas.microsoft.com/office/drawing/2014/main" val="1976864346"/>
                  </a:ext>
                </a:extLst>
              </a:tr>
              <a:tr h="369136">
                <a:tc>
                  <a:txBody>
                    <a:bodyPr/>
                    <a:lstStyle/>
                    <a:p>
                      <a:r>
                        <a:rPr lang="en-GB" sz="1200">
                          <a:latin typeface="Helvetica Neue LT Std 35 Thin"/>
                        </a:rPr>
                        <a:t>B15 (ESTEX)</a:t>
                      </a:r>
                      <a:endParaRPr lang="en-GB" sz="1200">
                        <a:latin typeface="Helvetica Neue LT Std 35 Thin"/>
                        <a:cs typeface="Arial" panose="020B0604020202020204" pitchFamily="34" charset="0"/>
                      </a:endParaRPr>
                    </a:p>
                  </a:txBody>
                  <a:tcPr anchor="ctr"/>
                </a:tc>
                <a:tc>
                  <a:txBody>
                    <a:bodyPr/>
                    <a:lstStyle/>
                    <a:p>
                      <a:pPr algn="ctr"/>
                      <a:r>
                        <a:rPr lang="en-GB" sz="1200">
                          <a:latin typeface="Helvetica Neue LT Std 35 Thin"/>
                          <a:cs typeface="Arial"/>
                        </a:rPr>
                        <a:t>7500</a:t>
                      </a:r>
                    </a:p>
                  </a:txBody>
                  <a:tcPr anchor="ctr"/>
                </a:tc>
                <a:tc>
                  <a:txBody>
                    <a:bodyPr/>
                    <a:lstStyle/>
                    <a:p>
                      <a:pPr algn="ctr" fontAlgn="b"/>
                      <a:r>
                        <a:rPr lang="en-GB" sz="1200" kern="1200">
                          <a:solidFill>
                            <a:schemeClr val="tx1"/>
                          </a:solidFill>
                          <a:latin typeface="Helvetica Neue LT Std 35 Thin"/>
                          <a:ea typeface="+mn-ea"/>
                          <a:cs typeface="Arial"/>
                        </a:rPr>
                        <a:t>76%</a:t>
                      </a:r>
                    </a:p>
                  </a:txBody>
                  <a:tcPr marL="0" marR="0" marT="0" marB="0" anchor="ctr"/>
                </a:tc>
                <a:extLst>
                  <a:ext uri="{0D108BD9-81ED-4DB2-BD59-A6C34878D82A}">
                    <a16:rowId xmlns:a16="http://schemas.microsoft.com/office/drawing/2014/main" val="2481019581"/>
                  </a:ext>
                </a:extLst>
              </a:tr>
              <a:tr h="369136">
                <a:tc>
                  <a:txBody>
                    <a:bodyPr/>
                    <a:lstStyle/>
                    <a:p>
                      <a:r>
                        <a:rPr lang="en-GB" sz="1200">
                          <a:latin typeface="Helvetica Neue LT Std 35 Thin"/>
                          <a:cs typeface="Arial" panose="020B0604020202020204" pitchFamily="34" charset="0"/>
                        </a:rPr>
                        <a:t>SC </a:t>
                      </a:r>
                    </a:p>
                  </a:txBody>
                  <a:tcPr anchor="ctr"/>
                </a:tc>
                <a:tc>
                  <a:txBody>
                    <a:bodyPr/>
                    <a:lstStyle/>
                    <a:p>
                      <a:pPr algn="ctr"/>
                      <a:r>
                        <a:rPr lang="en-GB" sz="1200">
                          <a:latin typeface="Helvetica Neue LT Std 35 Thin"/>
                          <a:cs typeface="Arial"/>
                        </a:rPr>
                        <a:t>7300</a:t>
                      </a:r>
                    </a:p>
                  </a:txBody>
                  <a:tcPr anchor="ctr"/>
                </a:tc>
                <a:tc>
                  <a:txBody>
                    <a:bodyPr/>
                    <a:lstStyle/>
                    <a:p>
                      <a:pPr algn="ctr" fontAlgn="b"/>
                      <a:r>
                        <a:rPr lang="en-GB" sz="1200" kern="1200">
                          <a:solidFill>
                            <a:schemeClr val="tx1"/>
                          </a:solidFill>
                          <a:latin typeface="Helvetica Neue LT Std 35 Thin"/>
                          <a:ea typeface="+mn-ea"/>
                          <a:cs typeface="Arial"/>
                        </a:rPr>
                        <a:t>70%</a:t>
                      </a:r>
                    </a:p>
                  </a:txBody>
                  <a:tcPr marL="0" marR="0" marT="0" marB="0" anchor="ctr"/>
                </a:tc>
                <a:extLst>
                  <a:ext uri="{0D108BD9-81ED-4DB2-BD59-A6C34878D82A}">
                    <a16:rowId xmlns:a16="http://schemas.microsoft.com/office/drawing/2014/main" val="1742050540"/>
                  </a:ext>
                </a:extLst>
              </a:tr>
            </a:tbl>
          </a:graphicData>
        </a:graphic>
      </p:graphicFrame>
      <p:pic>
        <p:nvPicPr>
          <p:cNvPr id="5" name="Picture 4">
            <a:extLst>
              <a:ext uri="{FF2B5EF4-FFF2-40B4-BE49-F238E27FC236}">
                <a16:creationId xmlns:a16="http://schemas.microsoft.com/office/drawing/2014/main" id="{B633650E-8B31-20E7-2F51-6FCC65D94B34}"/>
              </a:ext>
            </a:extLst>
          </p:cNvPr>
          <p:cNvPicPr>
            <a:picLocks noChangeAspect="1"/>
          </p:cNvPicPr>
          <p:nvPr/>
        </p:nvPicPr>
        <p:blipFill>
          <a:blip r:embed="rId4"/>
          <a:stretch>
            <a:fillRect/>
          </a:stretch>
        </p:blipFill>
        <p:spPr>
          <a:xfrm>
            <a:off x="349453" y="864089"/>
            <a:ext cx="4953782" cy="5400000"/>
          </a:xfrm>
          <a:prstGeom prst="rect">
            <a:avLst/>
          </a:prstGeom>
        </p:spPr>
      </p:pic>
    </p:spTree>
    <p:extLst>
      <p:ext uri="{BB962C8B-B14F-4D97-AF65-F5344CB8AC3E}">
        <p14:creationId xmlns:p14="http://schemas.microsoft.com/office/powerpoint/2010/main" val="338493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57E1B6-BFB8-4D1A-B574-D1E20FDB1C43}"/>
              </a:ext>
            </a:extLst>
          </p:cNvPr>
          <p:cNvSpPr>
            <a:spLocks noGrp="1"/>
          </p:cNvSpPr>
          <p:nvPr>
            <p:ph type="body" sz="quarter" idx="11"/>
          </p:nvPr>
        </p:nvSpPr>
        <p:spPr>
          <a:xfrm>
            <a:off x="497523" y="770838"/>
            <a:ext cx="10727516" cy="4735137"/>
          </a:xfrm>
        </p:spPr>
        <p:txBody>
          <a:bodyPr/>
          <a:lstStyle/>
          <a:p>
            <a:pPr defTabSz="914341">
              <a:spcBef>
                <a:spcPct val="20000"/>
              </a:spcBef>
              <a:buClr>
                <a:schemeClr val="bg1"/>
              </a:buClr>
            </a:pPr>
            <a:r>
              <a:rPr lang="en-GB" sz="1600" b="1">
                <a:solidFill>
                  <a:srgbClr val="565656"/>
                </a:solidFill>
                <a:latin typeface="HelveticaNeueLT Pro 45 Lt"/>
                <a:ea typeface="+mj-ea"/>
                <a:cs typeface="+mj-cs"/>
              </a:rPr>
              <a:t>To ask questions live &amp; give us post event feedback go to Sli.do event code #OTF.</a:t>
            </a:r>
          </a:p>
          <a:p>
            <a:pPr marL="742939" lvl="1" indent="-285750">
              <a:lnSpc>
                <a:spcPct val="100000"/>
              </a:lnSpc>
              <a:spcBef>
                <a:spcPts val="800"/>
              </a:spcBef>
              <a:buFont typeface="Arial" panose="020B0604020202020204" pitchFamily="34" charset="0"/>
              <a:buChar char="•"/>
            </a:pPr>
            <a:r>
              <a:rPr lang="en-GB" sz="1600" b="1">
                <a:solidFill>
                  <a:srgbClr val="565656"/>
                </a:solidFill>
                <a:latin typeface="HelveticaNeueLT Pro 45 Lt"/>
                <a:cs typeface="Arial" panose="020B0604020202020204" pitchFamily="34" charset="0"/>
              </a:rPr>
              <a:t>Ask your questions as early as possible </a:t>
            </a:r>
            <a:r>
              <a:rPr lang="en-GB" sz="1600">
                <a:solidFill>
                  <a:srgbClr val="565656"/>
                </a:solidFill>
                <a:latin typeface="HelveticaNeueLT Pro 45 Lt"/>
                <a:cs typeface="Arial" panose="020B0604020202020204" pitchFamily="34" charset="0"/>
              </a:rPr>
              <a:t>as our experts may need time to ensure a correct answer can be given live.</a:t>
            </a:r>
          </a:p>
          <a:p>
            <a:pPr marL="742939" lvl="1" indent="-285750">
              <a:lnSpc>
                <a:spcPct val="100000"/>
              </a:lnSpc>
              <a:spcBef>
                <a:spcPts val="800"/>
              </a:spcBef>
              <a:buFont typeface="Arial" panose="020B0604020202020204" pitchFamily="34" charset="0"/>
              <a:buChar char="•"/>
            </a:pPr>
            <a:r>
              <a:rPr lang="en-GB" sz="1600" b="1">
                <a:solidFill>
                  <a:srgbClr val="565656"/>
                </a:solidFill>
                <a:latin typeface="HelveticaNeueLT Pro 45 Lt"/>
                <a:cs typeface="Arial" panose="020B0604020202020204" pitchFamily="34" charset="0"/>
              </a:rPr>
              <a:t>Please provide your name or organisation</a:t>
            </a:r>
            <a:r>
              <a:rPr lang="en-GB" sz="1600">
                <a:solidFill>
                  <a:srgbClr val="565656"/>
                </a:solidFill>
                <a:latin typeface="HelveticaNeueLT Pro 45 Lt"/>
                <a:cs typeface="Arial" panose="020B0604020202020204" pitchFamily="34" charset="0"/>
              </a:rPr>
              <a:t>. This is an operational forum for industry participants therefore questions from unidentified parties will not be answered live. If you have reasons to remain anonymous to the wider forum please use the advance question or email options below.</a:t>
            </a:r>
          </a:p>
          <a:p>
            <a:pPr marL="742939" lvl="1" indent="-285750">
              <a:lnSpc>
                <a:spcPct val="100000"/>
              </a:lnSpc>
              <a:spcBef>
                <a:spcPts val="800"/>
              </a:spcBef>
              <a:buFont typeface="Arial" panose="020B0604020202020204" pitchFamily="34" charset="0"/>
              <a:buChar char="•"/>
            </a:pPr>
            <a:r>
              <a:rPr lang="en-GB" sz="1600" b="1">
                <a:solidFill>
                  <a:srgbClr val="565656"/>
                </a:solidFill>
                <a:effectLst/>
                <a:latin typeface="Helvetica Neue LT Std 45 Light"/>
                <a:ea typeface="Calibri" panose="020F0502020204030204" pitchFamily="34" charset="0"/>
              </a:rPr>
              <a:t>The OTF is not the place to challenge the actions of individual parties </a:t>
            </a:r>
            <a:r>
              <a:rPr lang="en-GB" sz="1600">
                <a:solidFill>
                  <a:srgbClr val="565656"/>
                </a:solidFill>
                <a:effectLst/>
                <a:latin typeface="Helvetica Neue LT Std 45 Light"/>
                <a:ea typeface="Calibri" panose="020F0502020204030204" pitchFamily="34" charset="0"/>
              </a:rPr>
              <a:t>(other than the ESO) and we will not comment on these challenges. This type of concern can be reported to the Market Monitoring team at: </a:t>
            </a:r>
            <a:r>
              <a:rPr lang="en-GB" sz="1600">
                <a:solidFill>
                  <a:srgbClr val="565656"/>
                </a:solidFill>
                <a:effectLst/>
                <a:latin typeface="Helvetica Neue LT Std 45 Light"/>
                <a:ea typeface="Calibri" panose="020F0502020204030204" pitchFamily="34" charset="0"/>
                <a:hlinkClick r:id="rId3"/>
              </a:rPr>
              <a:t>marketreporting@nationalgrideso.com</a:t>
            </a:r>
            <a:endParaRPr lang="en-GB" sz="1600">
              <a:latin typeface="HelveticaNeueLT Pro 45 Lt"/>
              <a:cs typeface="Arial" panose="020B0604020202020204" pitchFamily="34" charset="0"/>
            </a:endParaRPr>
          </a:p>
          <a:p>
            <a:pPr marL="742939" lvl="1" indent="-285750">
              <a:lnSpc>
                <a:spcPct val="100000"/>
              </a:lnSpc>
              <a:spcBef>
                <a:spcPts val="800"/>
              </a:spcBef>
              <a:buFont typeface="Arial" panose="020B0604020202020204" pitchFamily="34" charset="0"/>
              <a:buChar char="•"/>
            </a:pPr>
            <a:r>
              <a:rPr lang="en-GB" sz="1600" b="1">
                <a:solidFill>
                  <a:srgbClr val="565656"/>
                </a:solidFill>
                <a:latin typeface="HelveticaNeueLT Pro 45 Lt"/>
                <a:cs typeface="Arial" panose="020B0604020202020204" pitchFamily="34" charset="0"/>
              </a:rPr>
              <a:t>Questions will be answered in the upvoted order</a:t>
            </a:r>
            <a:r>
              <a:rPr lang="en-GB" sz="1600">
                <a:solidFill>
                  <a:srgbClr val="565656"/>
                </a:solidFill>
                <a:latin typeface="HelveticaNeueLT Pro 45 Lt"/>
                <a:cs typeface="Arial" panose="020B0604020202020204" pitchFamily="34" charset="0"/>
              </a:rPr>
              <a:t> </a:t>
            </a:r>
            <a:r>
              <a:rPr lang="en-GB" sz="1600" b="1">
                <a:solidFill>
                  <a:srgbClr val="565656"/>
                </a:solidFill>
                <a:latin typeface="HelveticaNeueLT Pro 45 Lt"/>
                <a:cs typeface="Arial" panose="020B0604020202020204" pitchFamily="34" charset="0"/>
              </a:rPr>
              <a:t>whenever possible</a:t>
            </a:r>
            <a:r>
              <a:rPr lang="en-GB" sz="1600">
                <a:solidFill>
                  <a:srgbClr val="565656"/>
                </a:solidFill>
                <a:latin typeface="HelveticaNeueLT Pro 45 Lt"/>
                <a:cs typeface="Arial" panose="020B0604020202020204" pitchFamily="34" charset="0"/>
              </a:rPr>
              <a:t>. We will take questions from further down the list when: the answer is not ready; we need to take the question away or the topic is outside of the scope of the OTF.</a:t>
            </a:r>
          </a:p>
          <a:p>
            <a:pPr marL="742939" lvl="1" indent="-285750">
              <a:lnSpc>
                <a:spcPct val="100000"/>
              </a:lnSpc>
              <a:spcBef>
                <a:spcPts val="800"/>
              </a:spcBef>
              <a:buFont typeface="Arial" panose="020B0604020202020204" pitchFamily="34" charset="0"/>
              <a:buChar char="•"/>
            </a:pPr>
            <a:r>
              <a:rPr lang="en-GB" sz="1600" b="1">
                <a:solidFill>
                  <a:srgbClr val="565656"/>
                </a:solidFill>
                <a:latin typeface="HelveticaNeueLT Pro 45 Lt"/>
                <a:cs typeface="Arial" panose="020B0604020202020204" pitchFamily="34" charset="0"/>
              </a:rPr>
              <a:t>Sli.do will remain open until 12:00</a:t>
            </a:r>
            <a:r>
              <a:rPr lang="en-GB" sz="1600">
                <a:solidFill>
                  <a:srgbClr val="565656"/>
                </a:solidFill>
                <a:latin typeface="HelveticaNeueLT Pro 45 Lt"/>
                <a:cs typeface="Arial" panose="020B0604020202020204" pitchFamily="34" charset="0"/>
              </a:rPr>
              <a:t>, even when the call closes earlier, to provide the maximum opportunity for you to ask questions. After that please use the advance questions or email options below.</a:t>
            </a:r>
          </a:p>
          <a:p>
            <a:pPr marL="742939" lvl="1" indent="-285750">
              <a:lnSpc>
                <a:spcPct val="100000"/>
              </a:lnSpc>
              <a:spcBef>
                <a:spcPts val="800"/>
              </a:spcBef>
              <a:buFont typeface="Arial" panose="020B0604020202020204" pitchFamily="34" charset="0"/>
              <a:buChar char="•"/>
            </a:pPr>
            <a:r>
              <a:rPr lang="en-GB" sz="1600" b="1">
                <a:solidFill>
                  <a:srgbClr val="565656"/>
                </a:solidFill>
                <a:latin typeface="HelveticaNeueLT Pro 45 Lt"/>
                <a:cs typeface="Arial" panose="020B0604020202020204" pitchFamily="34" charset="0"/>
              </a:rPr>
              <a:t>All questions will be recorded and published. </a:t>
            </a:r>
            <a:r>
              <a:rPr lang="en-GB" sz="1600">
                <a:solidFill>
                  <a:srgbClr val="565656"/>
                </a:solidFill>
                <a:latin typeface="HelveticaNeueLT Pro 45 Lt"/>
                <a:cs typeface="Arial" panose="020B0604020202020204" pitchFamily="34" charset="0"/>
              </a:rPr>
              <a:t>Questions which are not answered on the day will be included, with answers, in the slide pack for the next OTF.</a:t>
            </a:r>
          </a:p>
          <a:p>
            <a:pPr marL="742939" lvl="1" indent="-285750">
              <a:lnSpc>
                <a:spcPct val="100000"/>
              </a:lnSpc>
              <a:spcBef>
                <a:spcPts val="800"/>
              </a:spcBef>
              <a:buFont typeface="Arial" panose="020B0604020202020204" pitchFamily="34" charset="0"/>
              <a:buChar char="•"/>
            </a:pPr>
            <a:r>
              <a:rPr lang="en-GB" sz="1600" b="1">
                <a:solidFill>
                  <a:srgbClr val="565656"/>
                </a:solidFill>
                <a:latin typeface="HelveticaNeueLT Pro 45 Lt"/>
                <a:cs typeface="Arial" panose="020B0604020202020204" pitchFamily="34" charset="0"/>
              </a:rPr>
              <a:t>Ask questions in advance</a:t>
            </a:r>
            <a:r>
              <a:rPr lang="en-GB" sz="1600">
                <a:solidFill>
                  <a:srgbClr val="565656"/>
                </a:solidFill>
                <a:latin typeface="HelveticaNeueLT Pro 45 Lt"/>
                <a:cs typeface="Arial" panose="020B0604020202020204" pitchFamily="34" charset="0"/>
              </a:rPr>
              <a:t> (before 12:00 on Monday) at: </a:t>
            </a:r>
            <a:r>
              <a:rPr lang="en-GB" sz="1600">
                <a:solidFill>
                  <a:srgbClr val="565656"/>
                </a:solidFill>
                <a:latin typeface="HelveticaNeueLT Pro 45 Lt"/>
                <a:cs typeface="Arial" panose="020B0604020202020204" pitchFamily="34" charset="0"/>
                <a:hlinkClick r:id="rId4"/>
              </a:rPr>
              <a:t>https://forms.office.com/r/k0AEfKnai3</a:t>
            </a:r>
            <a:r>
              <a:rPr lang="en-GB" sz="1600">
                <a:solidFill>
                  <a:srgbClr val="565656"/>
                </a:solidFill>
                <a:latin typeface="HelveticaNeueLT Pro 45 Lt"/>
                <a:cs typeface="Arial" panose="020B0604020202020204" pitchFamily="34" charset="0"/>
              </a:rPr>
              <a:t> </a:t>
            </a:r>
          </a:p>
          <a:p>
            <a:pPr marL="742939" lvl="1" indent="-285750">
              <a:lnSpc>
                <a:spcPct val="100000"/>
              </a:lnSpc>
              <a:spcBef>
                <a:spcPts val="800"/>
              </a:spcBef>
              <a:buFont typeface="Arial" panose="020B0604020202020204" pitchFamily="34" charset="0"/>
              <a:buChar char="•"/>
            </a:pPr>
            <a:r>
              <a:rPr lang="en-GB" sz="1600" b="1">
                <a:solidFill>
                  <a:srgbClr val="565656"/>
                </a:solidFill>
                <a:latin typeface="HelveticaNeueLT Pro 45 Lt"/>
                <a:cs typeface="Arial" panose="020B0604020202020204" pitchFamily="34" charset="0"/>
              </a:rPr>
              <a:t>Ask questions anytime</a:t>
            </a:r>
            <a:r>
              <a:rPr lang="en-GB" sz="1600">
                <a:solidFill>
                  <a:srgbClr val="565656"/>
                </a:solidFill>
                <a:latin typeface="HelveticaNeueLT Pro 45 Lt"/>
                <a:cs typeface="Arial" panose="020B0604020202020204" pitchFamily="34" charset="0"/>
              </a:rPr>
              <a:t> whether for inclusion in the forum or individual response at: </a:t>
            </a:r>
            <a:r>
              <a:rPr lang="en-GB" sz="1600">
                <a:solidFill>
                  <a:srgbClr val="565656"/>
                </a:solidFill>
                <a:latin typeface="HelveticaNeueLT Pro 45 Lt"/>
                <a:cs typeface="Arial" panose="020B0604020202020204" pitchFamily="34" charset="0"/>
                <a:hlinkClick r:id="rId5"/>
              </a:rPr>
              <a:t>box.NC.customer@nationalgrideso.com</a:t>
            </a:r>
            <a:r>
              <a:rPr lang="en-GB" sz="1600">
                <a:solidFill>
                  <a:srgbClr val="565656"/>
                </a:solidFill>
                <a:latin typeface="HelveticaNeueLT Pro 45 Lt"/>
                <a:cs typeface="Arial" panose="020B0604020202020204" pitchFamily="34" charset="0"/>
              </a:rPr>
              <a:t>  </a:t>
            </a:r>
          </a:p>
          <a:p>
            <a:pPr defTabSz="914341">
              <a:lnSpc>
                <a:spcPct val="100000"/>
              </a:lnSpc>
              <a:spcBef>
                <a:spcPts val="800"/>
              </a:spcBef>
              <a:buClr>
                <a:schemeClr val="bg1"/>
              </a:buClr>
            </a:pPr>
            <a:r>
              <a:rPr lang="en-GB" sz="1600" b="1">
                <a:solidFill>
                  <a:schemeClr val="accent3">
                    <a:lumMod val="75000"/>
                  </a:schemeClr>
                </a:solidFill>
                <a:latin typeface="HelveticaNeueLT Pro 45 Lt"/>
                <a:ea typeface="+mj-ea"/>
                <a:cs typeface="+mj-cs"/>
              </a:rPr>
              <a:t>Stay up to date on our webpage: </a:t>
            </a:r>
            <a:r>
              <a:rPr lang="en-GB" sz="1600">
                <a:latin typeface="HelveticaNeueLT Pro 45 Lt"/>
                <a:ea typeface="+mj-ea"/>
                <a:cs typeface="+mj-cs"/>
                <a:hlinkClick r:id="rId6"/>
              </a:rPr>
              <a:t>https://www.nationalgrideso.com/OTF</a:t>
            </a:r>
            <a:r>
              <a:rPr lang="en-GB" sz="1600">
                <a:latin typeface="HelveticaNeueLT Pro 45 Lt"/>
                <a:ea typeface="+mj-ea"/>
                <a:cs typeface="+mj-cs"/>
              </a:rPr>
              <a:t> (OTF Q&amp;A is published with </a:t>
            </a:r>
            <a:r>
              <a:rPr lang="en-GB" sz="1600" err="1">
                <a:latin typeface="HelveticaNeueLT Pro 45 Lt"/>
                <a:ea typeface="+mj-ea"/>
                <a:cs typeface="+mj-cs"/>
              </a:rPr>
              <a:t>slidepacks</a:t>
            </a:r>
            <a:r>
              <a:rPr lang="en-GB" sz="1600">
                <a:latin typeface="HelveticaNeueLT Pro 45 Lt"/>
                <a:ea typeface="+mj-ea"/>
                <a:cs typeface="+mj-cs"/>
              </a:rPr>
              <a:t>)</a:t>
            </a:r>
          </a:p>
          <a:p>
            <a:endParaRPr lang="en-GB" sz="1600">
              <a:latin typeface="HelveticaNeueLT Pro 45 Lt"/>
            </a:endParaRPr>
          </a:p>
        </p:txBody>
      </p:sp>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97523" y="451965"/>
            <a:ext cx="5043199" cy="338555"/>
          </a:xfrm>
        </p:spPr>
        <p:txBody>
          <a:bodyPr lIns="91440" tIns="45720" rIns="91440" bIns="45720" anchor="t"/>
          <a:lstStyle/>
          <a:p>
            <a:r>
              <a:rPr lang="en-GB"/>
              <a:t>Introduction | Sli.do code #OTF</a:t>
            </a:r>
          </a:p>
        </p:txBody>
      </p:sp>
      <p:sp>
        <p:nvSpPr>
          <p:cNvPr id="2" name="Title 1">
            <a:extLst>
              <a:ext uri="{FF2B5EF4-FFF2-40B4-BE49-F238E27FC236}">
                <a16:creationId xmlns:a16="http://schemas.microsoft.com/office/drawing/2014/main" id="{054A38CB-7A49-D47D-00C6-0C572F7A4EDC}"/>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sp>
        <p:nvSpPr>
          <p:cNvPr id="5" name="TextBox 4">
            <a:extLst>
              <a:ext uri="{FF2B5EF4-FFF2-40B4-BE49-F238E27FC236}">
                <a16:creationId xmlns:a16="http://schemas.microsoft.com/office/drawing/2014/main" id="{A448F357-3961-ED77-1D37-AC0C53008B36}"/>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2660817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562798" y="390261"/>
            <a:ext cx="7900753" cy="637747"/>
          </a:xfrm>
        </p:spPr>
        <p:txBody>
          <a:bodyPr/>
          <a:lstStyle/>
          <a:p>
            <a:r>
              <a:rPr lang="en-GB"/>
              <a:t>Previously asked questions</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a:ln>
                  <a:noFill/>
                </a:ln>
                <a:solidFill>
                  <a:srgbClr val="D43900"/>
                </a:solidFill>
                <a:effectLst/>
                <a:uLnTx/>
                <a:uFillTx/>
                <a:latin typeface="HelveticaNeueLT Pro 55 Roman" panose="020B0604020202020204" pitchFamily="34" charset="77"/>
              </a:rPr>
              <a:t>Slido code #OTF</a:t>
            </a:r>
          </a:p>
        </p:txBody>
      </p:sp>
      <p:sp>
        <p:nvSpPr>
          <p:cNvPr id="4" name="Rectangle 2">
            <a:extLst>
              <a:ext uri="{FF2B5EF4-FFF2-40B4-BE49-F238E27FC236}">
                <a16:creationId xmlns:a16="http://schemas.microsoft.com/office/drawing/2014/main" id="{CA0D0ACE-F176-418C-9DDD-36149E5A9281}"/>
              </a:ext>
            </a:extLst>
          </p:cNvPr>
          <p:cNvSpPr>
            <a:spLocks noChangeArrowheads="1"/>
          </p:cNvSpPr>
          <p:nvPr/>
        </p:nvSpPr>
        <p:spPr bwMode="auto">
          <a:xfrm>
            <a:off x="4947822" y="2652941"/>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Text Placeholder 2">
            <a:extLst>
              <a:ext uri="{FF2B5EF4-FFF2-40B4-BE49-F238E27FC236}">
                <a16:creationId xmlns:a16="http://schemas.microsoft.com/office/drawing/2014/main" id="{7F31E2FF-B765-9172-D89C-278B5CCE20F7}"/>
              </a:ext>
            </a:extLst>
          </p:cNvPr>
          <p:cNvSpPr>
            <a:spLocks noGrp="1"/>
          </p:cNvSpPr>
          <p:nvPr>
            <p:ph type="body" sz="quarter" idx="11"/>
          </p:nvPr>
        </p:nvSpPr>
        <p:spPr>
          <a:xfrm>
            <a:off x="562798" y="890761"/>
            <a:ext cx="11066404" cy="5576978"/>
          </a:xfrm>
        </p:spPr>
        <p:txBody>
          <a:bodyPr lIns="91440" tIns="45720" rIns="91440" bIns="45720" anchor="t"/>
          <a:lstStyle/>
          <a:p>
            <a:pPr>
              <a:lnSpc>
                <a:spcPct val="100000"/>
              </a:lnSpc>
              <a:spcBef>
                <a:spcPts val="600"/>
              </a:spcBef>
              <a:spcAft>
                <a:spcPts val="600"/>
              </a:spcAft>
            </a:pPr>
            <a:r>
              <a:rPr lang="en-GB" sz="1600">
                <a:latin typeface="Helvetica Neue Light" panose="02000403000000020004"/>
              </a:rPr>
              <a:t>Q: For non-firm connections normally NGESO provides the circuits which in case of an outage will result at MW reduced export value. ETYS publish the boundary limits for areas. Could you please confirm whether a boundary flow exceedance (not circuit overload) due to an outage at a circuit in Appendix D are compensated or not  as appendix D normally refers to circuits overload. A good example is SC2 Boundary.</a:t>
            </a:r>
          </a:p>
          <a:p>
            <a:pPr>
              <a:lnSpc>
                <a:spcPct val="100000"/>
              </a:lnSpc>
              <a:spcBef>
                <a:spcPts val="600"/>
              </a:spcBef>
              <a:spcAft>
                <a:spcPts val="600"/>
              </a:spcAft>
            </a:pPr>
            <a:r>
              <a:rPr lang="en-GB" sz="1600">
                <a:solidFill>
                  <a:srgbClr val="565656"/>
                </a:solidFill>
                <a:latin typeface="Helvetica Neue Light" panose="02000403000000020004"/>
              </a:rPr>
              <a:t>A: Fundamentally the principle is that for a non-firm connection, curtailment in line with the connection agreement is not compensated. </a:t>
            </a:r>
          </a:p>
          <a:p>
            <a:pPr>
              <a:lnSpc>
                <a:spcPct val="100000"/>
              </a:lnSpc>
              <a:spcBef>
                <a:spcPts val="600"/>
              </a:spcBef>
              <a:spcAft>
                <a:spcPts val="600"/>
              </a:spcAft>
            </a:pPr>
            <a:r>
              <a:rPr lang="en-GB" sz="1600">
                <a:latin typeface="Helvetica Neue Light" panose="02000403000000020004"/>
              </a:rPr>
              <a:t>Q: For non-firm connections how often the restricted MW value calculated and communicated to customers from National outage planning currently? Is it hourly, daily, weekly task? This influences massively the curtailment percentage. Will NGESO use market mechanisms for project output. </a:t>
            </a:r>
          </a:p>
          <a:p>
            <a:pPr>
              <a:lnSpc>
                <a:spcPct val="100000"/>
              </a:lnSpc>
              <a:spcBef>
                <a:spcPts val="600"/>
              </a:spcBef>
              <a:spcAft>
                <a:spcPts val="600"/>
              </a:spcAft>
            </a:pPr>
            <a:r>
              <a:rPr lang="en-GB" sz="1600">
                <a:solidFill>
                  <a:srgbClr val="565656"/>
                </a:solidFill>
                <a:latin typeface="Helvetica Neue Light" panose="02000403000000020004"/>
              </a:rPr>
              <a:t>A: The level of restriction associated to a non-firm connection is set in the connection agreement. The ESO does not use market mechanisms to manage non-firm connections.</a:t>
            </a:r>
          </a:p>
          <a:p>
            <a:pPr>
              <a:lnSpc>
                <a:spcPct val="100000"/>
              </a:lnSpc>
              <a:spcBef>
                <a:spcPts val="600"/>
              </a:spcBef>
              <a:spcAft>
                <a:spcPts val="600"/>
              </a:spcAft>
            </a:pPr>
            <a:r>
              <a:rPr lang="en-GB" sz="1600">
                <a:latin typeface="Helvetica Neue Light" panose="02000403000000020004"/>
              </a:rPr>
              <a:t>Q: Most of the EU TOs issue the power system transmission model at least through ENTSO-E publication. Technical data from Appendix B would not allow to create a reliable model as quadratic boosters, taps settings on transformers and voltage control setpoints are not included at the report. Could you please confirm whether there is a plan the model to be shared with parties who have generation subject to curtailment? Without the power system model, the model created by Appendix B will be unreliable without the missing information mentioned above. </a:t>
            </a:r>
          </a:p>
          <a:p>
            <a:pPr>
              <a:lnSpc>
                <a:spcPct val="100000"/>
              </a:lnSpc>
              <a:spcBef>
                <a:spcPts val="600"/>
              </a:spcBef>
              <a:spcAft>
                <a:spcPts val="600"/>
              </a:spcAft>
            </a:pPr>
            <a:r>
              <a:rPr lang="en-GB" sz="1600">
                <a:solidFill>
                  <a:srgbClr val="565656"/>
                </a:solidFill>
                <a:latin typeface="Helvetica Neue Light" panose="02000403000000020004"/>
              </a:rPr>
              <a:t>A: Currently there is no plan to publish a working model for public consumption. Depending on a generator’s connection point the reason for curtailment could be a wider issue and may not be clear in a particular model.</a:t>
            </a:r>
            <a:endParaRPr lang="en-GB" sz="1600">
              <a:latin typeface="Helvetica Neue Light" panose="02000403000000020004"/>
            </a:endParaRPr>
          </a:p>
          <a:p>
            <a:pPr>
              <a:lnSpc>
                <a:spcPct val="100000"/>
              </a:lnSpc>
              <a:spcBef>
                <a:spcPts val="600"/>
              </a:spcBef>
              <a:spcAft>
                <a:spcPts val="600"/>
              </a:spcAft>
            </a:pPr>
            <a:endParaRPr lang="en-GB" sz="1600">
              <a:latin typeface="Helvetica Neue Light" panose="02000403000000020004"/>
            </a:endParaRPr>
          </a:p>
          <a:p>
            <a:pPr>
              <a:lnSpc>
                <a:spcPct val="100000"/>
              </a:lnSpc>
              <a:spcBef>
                <a:spcPts val="600"/>
              </a:spcBef>
              <a:spcAft>
                <a:spcPts val="600"/>
              </a:spcAft>
            </a:pPr>
            <a:endParaRPr lang="en-GB" sz="1600">
              <a:latin typeface="Helvetica Neue Light" panose="02000403000000020004"/>
            </a:endParaRPr>
          </a:p>
          <a:p>
            <a:pPr>
              <a:lnSpc>
                <a:spcPct val="100000"/>
              </a:lnSpc>
              <a:spcBef>
                <a:spcPts val="600"/>
              </a:spcBef>
              <a:spcAft>
                <a:spcPts val="600"/>
              </a:spcAft>
            </a:pPr>
            <a:endParaRPr lang="en-GB" sz="1600">
              <a:latin typeface="Helvetica Neue Light" panose="02000403000000020004"/>
            </a:endParaRPr>
          </a:p>
        </p:txBody>
      </p:sp>
      <p:sp>
        <p:nvSpPr>
          <p:cNvPr id="3" name="TextBox 2">
            <a:extLst>
              <a:ext uri="{FF2B5EF4-FFF2-40B4-BE49-F238E27FC236}">
                <a16:creationId xmlns:a16="http://schemas.microsoft.com/office/drawing/2014/main" id="{FF76EBDD-9CC3-2901-08D7-A76FC2342A43}"/>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2214616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562798" y="390261"/>
            <a:ext cx="7900753" cy="637747"/>
          </a:xfrm>
        </p:spPr>
        <p:txBody>
          <a:bodyPr/>
          <a:lstStyle/>
          <a:p>
            <a:r>
              <a:rPr lang="en-GB"/>
              <a:t>Previously asked questions</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a:ln>
                  <a:noFill/>
                </a:ln>
                <a:solidFill>
                  <a:srgbClr val="D43900"/>
                </a:solidFill>
                <a:effectLst/>
                <a:uLnTx/>
                <a:uFillTx/>
                <a:latin typeface="HelveticaNeueLT Pro 55 Roman" panose="020B0604020202020204" pitchFamily="34" charset="77"/>
              </a:rPr>
              <a:t>Slido code #OTF</a:t>
            </a:r>
          </a:p>
        </p:txBody>
      </p:sp>
      <p:sp>
        <p:nvSpPr>
          <p:cNvPr id="4" name="Rectangle 2">
            <a:extLst>
              <a:ext uri="{FF2B5EF4-FFF2-40B4-BE49-F238E27FC236}">
                <a16:creationId xmlns:a16="http://schemas.microsoft.com/office/drawing/2014/main" id="{CA0D0ACE-F176-418C-9DDD-36149E5A9281}"/>
              </a:ext>
            </a:extLst>
          </p:cNvPr>
          <p:cNvSpPr>
            <a:spLocks noChangeArrowheads="1"/>
          </p:cNvSpPr>
          <p:nvPr/>
        </p:nvSpPr>
        <p:spPr bwMode="auto">
          <a:xfrm>
            <a:off x="4947822" y="2652941"/>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Text Placeholder 2">
            <a:extLst>
              <a:ext uri="{FF2B5EF4-FFF2-40B4-BE49-F238E27FC236}">
                <a16:creationId xmlns:a16="http://schemas.microsoft.com/office/drawing/2014/main" id="{7F31E2FF-B765-9172-D89C-278B5CCE20F7}"/>
              </a:ext>
            </a:extLst>
          </p:cNvPr>
          <p:cNvSpPr>
            <a:spLocks noGrp="1"/>
          </p:cNvSpPr>
          <p:nvPr>
            <p:ph type="body" sz="quarter" idx="11"/>
          </p:nvPr>
        </p:nvSpPr>
        <p:spPr>
          <a:xfrm>
            <a:off x="421239" y="945222"/>
            <a:ext cx="11489361" cy="5340890"/>
          </a:xfrm>
        </p:spPr>
        <p:txBody>
          <a:bodyPr lIns="91440" tIns="45720" rIns="91440" bIns="45720" anchor="t"/>
          <a:lstStyle/>
          <a:p>
            <a:pPr>
              <a:lnSpc>
                <a:spcPct val="100000"/>
              </a:lnSpc>
              <a:spcBef>
                <a:spcPts val="600"/>
              </a:spcBef>
              <a:spcAft>
                <a:spcPts val="600"/>
              </a:spcAft>
            </a:pPr>
            <a:r>
              <a:rPr lang="en-GB" sz="1600">
                <a:latin typeface="Helvetica Neue Light" panose="02000403000000020004"/>
              </a:rPr>
              <a:t>Q:   DNO demand - while it may belong to the DNOs can you not ask for it? I don't see how you can take a "whole system view" as NESO without this.</a:t>
            </a:r>
          </a:p>
          <a:p>
            <a:pPr>
              <a:lnSpc>
                <a:spcPct val="100000"/>
              </a:lnSpc>
              <a:spcBef>
                <a:spcPts val="600"/>
              </a:spcBef>
              <a:spcAft>
                <a:spcPts val="600"/>
              </a:spcAft>
            </a:pPr>
            <a:r>
              <a:rPr lang="en-GB" sz="1600">
                <a:latin typeface="Helvetica Neue Light" panose="02000403000000020004"/>
              </a:rPr>
              <a:t>Q:  Have you asked the DNOs if you can share the data? I don't see why they would not let you.</a:t>
            </a:r>
          </a:p>
          <a:p>
            <a:pPr>
              <a:lnSpc>
                <a:spcPct val="100000"/>
              </a:lnSpc>
              <a:spcBef>
                <a:spcPts val="600"/>
              </a:spcBef>
              <a:spcAft>
                <a:spcPts val="600"/>
              </a:spcAft>
            </a:pPr>
            <a:r>
              <a:rPr lang="en-GB" sz="1600">
                <a:solidFill>
                  <a:srgbClr val="565656"/>
                </a:solidFill>
                <a:latin typeface="Helvetica Neue Light" panose="02000403000000020004"/>
              </a:rPr>
              <a:t>A:  We do not have access to DNO demand data and have no operational need for the data.</a:t>
            </a:r>
          </a:p>
          <a:p>
            <a:pPr>
              <a:lnSpc>
                <a:spcPct val="100000"/>
              </a:lnSpc>
              <a:spcBef>
                <a:spcPts val="600"/>
              </a:spcBef>
              <a:spcAft>
                <a:spcPts val="600"/>
              </a:spcAft>
            </a:pPr>
            <a:endParaRPr lang="en-GB" sz="1600">
              <a:latin typeface="Helvetica Neue Light" panose="02000403000000020004"/>
            </a:endParaRPr>
          </a:p>
          <a:p>
            <a:pPr>
              <a:lnSpc>
                <a:spcPct val="100000"/>
              </a:lnSpc>
              <a:spcBef>
                <a:spcPts val="600"/>
              </a:spcBef>
              <a:spcAft>
                <a:spcPts val="600"/>
              </a:spcAft>
            </a:pPr>
            <a:r>
              <a:rPr lang="en-GB" sz="1600">
                <a:latin typeface="Helvetica Neue Light" panose="02000403000000020004"/>
              </a:rPr>
              <a:t>Q: You should be able to provide distribution of demand data by Grid Supply Point as you must have sight of this?</a:t>
            </a:r>
          </a:p>
          <a:p>
            <a:pPr>
              <a:lnSpc>
                <a:spcPct val="100000"/>
              </a:lnSpc>
              <a:spcBef>
                <a:spcPts val="600"/>
              </a:spcBef>
              <a:spcAft>
                <a:spcPts val="600"/>
              </a:spcAft>
            </a:pPr>
            <a:r>
              <a:rPr lang="en-GB" sz="1600">
                <a:solidFill>
                  <a:srgbClr val="565656"/>
                </a:solidFill>
                <a:latin typeface="Helvetica Neue Light" panose="02000403000000020004"/>
              </a:rPr>
              <a:t>A: We do have demand data by GSP (forecast and actuals) and requests for publication should be directed to: </a:t>
            </a:r>
            <a:r>
              <a:rPr lang="en-GB" sz="1600">
                <a:solidFill>
                  <a:srgbClr val="565656"/>
                </a:solidFill>
                <a:latin typeface="Helvetica Neue Light" panose="02000403000000020004"/>
                <a:hlinkClick r:id="rId3"/>
              </a:rPr>
              <a:t>box.OpenData@nationalgrideso.com</a:t>
            </a:r>
            <a:r>
              <a:rPr lang="en-GB" sz="1600">
                <a:solidFill>
                  <a:srgbClr val="565656"/>
                </a:solidFill>
                <a:latin typeface="Helvetica Neue Light" panose="02000403000000020004"/>
              </a:rPr>
              <a:t> </a:t>
            </a:r>
          </a:p>
          <a:p>
            <a:pPr>
              <a:lnSpc>
                <a:spcPct val="100000"/>
              </a:lnSpc>
              <a:spcBef>
                <a:spcPts val="600"/>
              </a:spcBef>
              <a:spcAft>
                <a:spcPts val="600"/>
              </a:spcAft>
            </a:pPr>
            <a:endParaRPr lang="en-GB" sz="1600">
              <a:solidFill>
                <a:srgbClr val="565656"/>
              </a:solidFill>
              <a:latin typeface="Helvetica Neue Light" panose="02000403000000020004"/>
            </a:endParaRPr>
          </a:p>
          <a:p>
            <a:pPr>
              <a:lnSpc>
                <a:spcPct val="100000"/>
              </a:lnSpc>
              <a:spcBef>
                <a:spcPts val="600"/>
              </a:spcBef>
              <a:spcAft>
                <a:spcPts val="600"/>
              </a:spcAft>
            </a:pPr>
            <a:endParaRPr lang="en-GB" sz="1600">
              <a:solidFill>
                <a:srgbClr val="565656"/>
              </a:solidFill>
              <a:latin typeface="Helvetica Neue Light" panose="02000403000000020004"/>
            </a:endParaRPr>
          </a:p>
          <a:p>
            <a:pPr>
              <a:lnSpc>
                <a:spcPct val="100000"/>
              </a:lnSpc>
              <a:spcBef>
                <a:spcPts val="600"/>
              </a:spcBef>
              <a:spcAft>
                <a:spcPts val="600"/>
              </a:spcAft>
            </a:pPr>
            <a:endParaRPr lang="en-GB" sz="1600">
              <a:solidFill>
                <a:srgbClr val="565656"/>
              </a:solidFill>
              <a:latin typeface="Helvetica Neue Light" panose="02000403000000020004"/>
            </a:endParaRPr>
          </a:p>
        </p:txBody>
      </p:sp>
      <p:sp>
        <p:nvSpPr>
          <p:cNvPr id="3" name="TextBox 2">
            <a:extLst>
              <a:ext uri="{FF2B5EF4-FFF2-40B4-BE49-F238E27FC236}">
                <a16:creationId xmlns:a16="http://schemas.microsoft.com/office/drawing/2014/main" id="{FF76EBDD-9CC3-2901-08D7-A76FC2342A43}"/>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132774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562798" y="390261"/>
            <a:ext cx="7900753" cy="637747"/>
          </a:xfrm>
        </p:spPr>
        <p:txBody>
          <a:bodyPr/>
          <a:lstStyle/>
          <a:p>
            <a:r>
              <a:rPr lang="en-GB"/>
              <a:t>Previously asked questions</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a:ln>
                  <a:noFill/>
                </a:ln>
                <a:solidFill>
                  <a:srgbClr val="D43900"/>
                </a:solidFill>
                <a:effectLst/>
                <a:uLnTx/>
                <a:uFillTx/>
                <a:latin typeface="HelveticaNeueLT Pro 55 Roman" panose="020B0604020202020204" pitchFamily="34" charset="77"/>
              </a:rPr>
              <a:t>Slido code #OTF</a:t>
            </a:r>
          </a:p>
        </p:txBody>
      </p:sp>
      <p:sp>
        <p:nvSpPr>
          <p:cNvPr id="4" name="Rectangle 2">
            <a:extLst>
              <a:ext uri="{FF2B5EF4-FFF2-40B4-BE49-F238E27FC236}">
                <a16:creationId xmlns:a16="http://schemas.microsoft.com/office/drawing/2014/main" id="{CA0D0ACE-F176-418C-9DDD-36149E5A9281}"/>
              </a:ext>
            </a:extLst>
          </p:cNvPr>
          <p:cNvSpPr>
            <a:spLocks noChangeArrowheads="1"/>
          </p:cNvSpPr>
          <p:nvPr/>
        </p:nvSpPr>
        <p:spPr bwMode="auto">
          <a:xfrm>
            <a:off x="4947822" y="2652941"/>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Text Placeholder 2">
            <a:extLst>
              <a:ext uri="{FF2B5EF4-FFF2-40B4-BE49-F238E27FC236}">
                <a16:creationId xmlns:a16="http://schemas.microsoft.com/office/drawing/2014/main" id="{7F31E2FF-B765-9172-D89C-278B5CCE20F7}"/>
              </a:ext>
            </a:extLst>
          </p:cNvPr>
          <p:cNvSpPr>
            <a:spLocks noGrp="1"/>
          </p:cNvSpPr>
          <p:nvPr>
            <p:ph type="body" sz="quarter" idx="11"/>
          </p:nvPr>
        </p:nvSpPr>
        <p:spPr>
          <a:xfrm>
            <a:off x="421239" y="945222"/>
            <a:ext cx="11489361" cy="5340890"/>
          </a:xfrm>
        </p:spPr>
        <p:txBody>
          <a:bodyPr lIns="91440" tIns="45720" rIns="91440" bIns="45720" anchor="t"/>
          <a:lstStyle/>
          <a:p>
            <a:pPr>
              <a:lnSpc>
                <a:spcPct val="100000"/>
              </a:lnSpc>
              <a:spcBef>
                <a:spcPts val="600"/>
              </a:spcBef>
              <a:spcAft>
                <a:spcPts val="600"/>
              </a:spcAft>
            </a:pPr>
            <a:r>
              <a:rPr lang="en-GB" sz="1600">
                <a:latin typeface="Helvetica Neue Light" panose="02000403000000020004"/>
              </a:rPr>
              <a:t>Q: The answer on slide 22 appears erroneous - the demand, by DNO, at T level is presumably available to ESO (as both metered historic and real time values is available to ENCC) for if it’s not available then how can the T system be operated (as non DNO demand, @ T level, is low)</a:t>
            </a:r>
          </a:p>
          <a:p>
            <a:pPr>
              <a:lnSpc>
                <a:spcPct val="100000"/>
              </a:lnSpc>
              <a:spcBef>
                <a:spcPts val="600"/>
              </a:spcBef>
              <a:spcAft>
                <a:spcPts val="600"/>
              </a:spcAft>
            </a:pPr>
            <a:r>
              <a:rPr lang="en-GB" sz="1600">
                <a:solidFill>
                  <a:srgbClr val="565656"/>
                </a:solidFill>
                <a:latin typeface="Helvetica Neue Light" panose="02000403000000020004"/>
              </a:rPr>
              <a:t>A: This question refers to this question and answer provided last week (1</a:t>
            </a:r>
            <a:r>
              <a:rPr lang="en-GB" sz="1600" baseline="30000">
                <a:solidFill>
                  <a:srgbClr val="565656"/>
                </a:solidFill>
                <a:latin typeface="Helvetica Neue Light" panose="02000403000000020004"/>
              </a:rPr>
              <a:t>st</a:t>
            </a:r>
            <a:r>
              <a:rPr lang="en-GB" sz="1600">
                <a:solidFill>
                  <a:srgbClr val="565656"/>
                </a:solidFill>
                <a:latin typeface="Helvetica Neue Light" panose="02000403000000020004"/>
              </a:rPr>
              <a:t> May):</a:t>
            </a:r>
          </a:p>
          <a:p>
            <a:pPr lvl="1">
              <a:lnSpc>
                <a:spcPct val="100000"/>
              </a:lnSpc>
              <a:spcBef>
                <a:spcPts val="600"/>
              </a:spcBef>
              <a:spcAft>
                <a:spcPts val="600"/>
              </a:spcAft>
            </a:pPr>
            <a:r>
              <a:rPr lang="en-GB" sz="1600" i="1">
                <a:solidFill>
                  <a:srgbClr val="565656"/>
                </a:solidFill>
                <a:latin typeface="Helvetica Neue Light" panose="02000403000000020004"/>
              </a:rPr>
              <a:t>Q: When are we going to get data that is demand by DNO? We need to see actual demand (minus wind and solar) so we can monitor changes caused by EVs, etc.</a:t>
            </a:r>
          </a:p>
          <a:p>
            <a:pPr lvl="1">
              <a:lnSpc>
                <a:spcPct val="100000"/>
              </a:lnSpc>
              <a:spcBef>
                <a:spcPts val="600"/>
              </a:spcBef>
              <a:spcAft>
                <a:spcPts val="600"/>
              </a:spcAft>
            </a:pPr>
            <a:r>
              <a:rPr lang="en-GB" sz="1600" i="1">
                <a:solidFill>
                  <a:srgbClr val="565656"/>
                </a:solidFill>
                <a:latin typeface="Helvetica Neue Light" panose="02000403000000020004"/>
              </a:rPr>
              <a:t>A: This data is not available to or owned by the ESO and requests for publication should be directed to the relevant DNO.</a:t>
            </a:r>
          </a:p>
          <a:p>
            <a:pPr>
              <a:lnSpc>
                <a:spcPct val="100000"/>
              </a:lnSpc>
              <a:spcBef>
                <a:spcPts val="600"/>
              </a:spcBef>
              <a:spcAft>
                <a:spcPts val="600"/>
              </a:spcAft>
            </a:pPr>
            <a:endParaRPr lang="en-GB" sz="1600">
              <a:solidFill>
                <a:srgbClr val="565656"/>
              </a:solidFill>
              <a:latin typeface="Helvetica Neue Light" panose="02000403000000020004"/>
            </a:endParaRPr>
          </a:p>
          <a:p>
            <a:pPr>
              <a:lnSpc>
                <a:spcPct val="100000"/>
              </a:lnSpc>
              <a:spcBef>
                <a:spcPts val="600"/>
              </a:spcBef>
              <a:spcAft>
                <a:spcPts val="600"/>
              </a:spcAft>
            </a:pPr>
            <a:r>
              <a:rPr lang="en-GB" sz="1600">
                <a:solidFill>
                  <a:srgbClr val="565656"/>
                </a:solidFill>
                <a:latin typeface="Helvetica Neue Light" panose="02000403000000020004"/>
              </a:rPr>
              <a:t>The answer provided is correct - we do not have visibility of DNO demand data and currently have no operational need for the data. The principal of Open Data applies equally to DNOs and ESO so the request for this data should be directed to the DNOs.</a:t>
            </a:r>
          </a:p>
          <a:p>
            <a:pPr>
              <a:lnSpc>
                <a:spcPct val="100000"/>
              </a:lnSpc>
              <a:spcBef>
                <a:spcPts val="600"/>
              </a:spcBef>
              <a:spcAft>
                <a:spcPts val="600"/>
              </a:spcAft>
            </a:pPr>
            <a:r>
              <a:rPr lang="en-GB" sz="1600">
                <a:solidFill>
                  <a:srgbClr val="565656"/>
                </a:solidFill>
                <a:latin typeface="Helvetica Neue Light" panose="02000403000000020004"/>
              </a:rPr>
              <a:t>We do have demand data by GSP (forecast and actuals) and requests for publication should be directed to: </a:t>
            </a:r>
            <a:r>
              <a:rPr lang="en-GB" sz="1600">
                <a:solidFill>
                  <a:srgbClr val="565656"/>
                </a:solidFill>
                <a:latin typeface="Helvetica Neue Light" panose="02000403000000020004"/>
                <a:hlinkClick r:id="rId3"/>
              </a:rPr>
              <a:t>box.OpenData@nationalgrideso.com</a:t>
            </a:r>
            <a:r>
              <a:rPr lang="en-GB" sz="1600">
                <a:solidFill>
                  <a:srgbClr val="565656"/>
                </a:solidFill>
                <a:latin typeface="Helvetica Neue Light" panose="02000403000000020004"/>
              </a:rPr>
              <a:t> </a:t>
            </a:r>
          </a:p>
          <a:p>
            <a:pPr>
              <a:lnSpc>
                <a:spcPct val="100000"/>
              </a:lnSpc>
              <a:spcBef>
                <a:spcPts val="600"/>
              </a:spcBef>
              <a:spcAft>
                <a:spcPts val="600"/>
              </a:spcAft>
            </a:pPr>
            <a:endParaRPr lang="en-GB" sz="1600">
              <a:solidFill>
                <a:srgbClr val="565656"/>
              </a:solidFill>
              <a:latin typeface="Helvetica Neue Light" panose="02000403000000020004"/>
            </a:endParaRPr>
          </a:p>
        </p:txBody>
      </p:sp>
      <p:sp>
        <p:nvSpPr>
          <p:cNvPr id="3" name="TextBox 2">
            <a:extLst>
              <a:ext uri="{FF2B5EF4-FFF2-40B4-BE49-F238E27FC236}">
                <a16:creationId xmlns:a16="http://schemas.microsoft.com/office/drawing/2014/main" id="{FF76EBDD-9CC3-2901-08D7-A76FC2342A43}"/>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284883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562798" y="390261"/>
            <a:ext cx="7900753" cy="637747"/>
          </a:xfrm>
        </p:spPr>
        <p:txBody>
          <a:bodyPr/>
          <a:lstStyle/>
          <a:p>
            <a:r>
              <a:rPr lang="en-GB"/>
              <a:t>Advance questions</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a:ln>
                  <a:noFill/>
                </a:ln>
                <a:solidFill>
                  <a:srgbClr val="D43900"/>
                </a:solidFill>
                <a:effectLst/>
                <a:uLnTx/>
                <a:uFillTx/>
                <a:latin typeface="HelveticaNeueLT Pro 55 Roman" panose="020B0604020202020204" pitchFamily="34" charset="77"/>
              </a:rPr>
              <a:t>Slido code #OTF</a:t>
            </a:r>
          </a:p>
        </p:txBody>
      </p:sp>
      <p:sp>
        <p:nvSpPr>
          <p:cNvPr id="4" name="Rectangle 2">
            <a:extLst>
              <a:ext uri="{FF2B5EF4-FFF2-40B4-BE49-F238E27FC236}">
                <a16:creationId xmlns:a16="http://schemas.microsoft.com/office/drawing/2014/main" id="{CA0D0ACE-F176-418C-9DDD-36149E5A9281}"/>
              </a:ext>
            </a:extLst>
          </p:cNvPr>
          <p:cNvSpPr>
            <a:spLocks noChangeArrowheads="1"/>
          </p:cNvSpPr>
          <p:nvPr/>
        </p:nvSpPr>
        <p:spPr bwMode="auto">
          <a:xfrm>
            <a:off x="4947822" y="2652941"/>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Text Placeholder 2">
            <a:extLst>
              <a:ext uri="{FF2B5EF4-FFF2-40B4-BE49-F238E27FC236}">
                <a16:creationId xmlns:a16="http://schemas.microsoft.com/office/drawing/2014/main" id="{7F31E2FF-B765-9172-D89C-278B5CCE20F7}"/>
              </a:ext>
            </a:extLst>
          </p:cNvPr>
          <p:cNvSpPr>
            <a:spLocks noGrp="1"/>
          </p:cNvSpPr>
          <p:nvPr>
            <p:ph type="body" sz="quarter" idx="11"/>
          </p:nvPr>
        </p:nvSpPr>
        <p:spPr>
          <a:xfrm>
            <a:off x="562798" y="890761"/>
            <a:ext cx="11066404" cy="5576978"/>
          </a:xfrm>
        </p:spPr>
        <p:txBody>
          <a:bodyPr lIns="91440" tIns="45720" rIns="91440" bIns="45720" anchor="t"/>
          <a:lstStyle/>
          <a:p>
            <a:pPr>
              <a:lnSpc>
                <a:spcPct val="100000"/>
              </a:lnSpc>
              <a:spcBef>
                <a:spcPts val="600"/>
              </a:spcBef>
              <a:spcAft>
                <a:spcPts val="600"/>
              </a:spcAft>
            </a:pPr>
            <a:r>
              <a:rPr lang="en-GB" sz="1600">
                <a:latin typeface="Helvetica Neue Light" panose="02000403000000020004"/>
              </a:rPr>
              <a:t>Q: From the Government’s Strategy and Policy Document that was released today  -</a:t>
            </a:r>
          </a:p>
          <a:p>
            <a:pPr>
              <a:lnSpc>
                <a:spcPct val="100000"/>
              </a:lnSpc>
              <a:spcBef>
                <a:spcPts val="600"/>
              </a:spcBef>
              <a:spcAft>
                <a:spcPts val="600"/>
              </a:spcAft>
            </a:pPr>
            <a:r>
              <a:rPr lang="en-GB" sz="1600" i="1">
                <a:latin typeface="Helvetica Neue Light" panose="02000403000000020004"/>
              </a:rPr>
              <a:t>(screenshot provided in email)</a:t>
            </a:r>
            <a:endParaRPr lang="en-GB" sz="1600">
              <a:latin typeface="Helvetica Neue Light" panose="02000403000000020004"/>
            </a:endParaRPr>
          </a:p>
          <a:p>
            <a:pPr>
              <a:lnSpc>
                <a:spcPct val="100000"/>
              </a:lnSpc>
              <a:spcBef>
                <a:spcPts val="600"/>
              </a:spcBef>
              <a:spcAft>
                <a:spcPts val="600"/>
              </a:spcAft>
            </a:pPr>
            <a:r>
              <a:rPr lang="en-GB" sz="1600">
                <a:latin typeface="Helvetica Neue Light" panose="02000403000000020004"/>
              </a:rPr>
              <a:t>I take it from this that HMG is expecting the NESO to publish demand data from the DNOs to take a “whole system view”.  It would appear </a:t>
            </a:r>
            <a:r>
              <a:rPr lang="en-GB" sz="1600" err="1">
                <a:latin typeface="Helvetica Neue Light" panose="02000403000000020004"/>
              </a:rPr>
              <a:t>Elexon</a:t>
            </a:r>
            <a:r>
              <a:rPr lang="en-GB" sz="1600">
                <a:latin typeface="Helvetica Neue Light" panose="02000403000000020004"/>
              </a:rPr>
              <a:t> has the settlement data and the DNOs have their own demand data.  So what is NGESO doing to get this data published?</a:t>
            </a:r>
          </a:p>
          <a:p>
            <a:pPr>
              <a:lnSpc>
                <a:spcPct val="100000"/>
              </a:lnSpc>
              <a:spcBef>
                <a:spcPts val="600"/>
              </a:spcBef>
              <a:spcAft>
                <a:spcPts val="600"/>
              </a:spcAft>
            </a:pPr>
            <a:r>
              <a:rPr lang="en-GB" sz="1600">
                <a:latin typeface="Helvetica Neue Light" panose="02000403000000020004"/>
              </a:rPr>
              <a:t>I would note the PTE has also been asking for far better data around the DNO systems – both demand and embedded generation – for some years now.</a:t>
            </a:r>
          </a:p>
          <a:p>
            <a:pPr>
              <a:lnSpc>
                <a:spcPct val="100000"/>
              </a:lnSpc>
              <a:spcBef>
                <a:spcPts val="600"/>
              </a:spcBef>
              <a:spcAft>
                <a:spcPts val="600"/>
              </a:spcAft>
            </a:pPr>
            <a:endParaRPr lang="en-GB" sz="1600">
              <a:latin typeface="Helvetica Neue Light" panose="02000403000000020004"/>
            </a:endParaRPr>
          </a:p>
          <a:p>
            <a:pPr>
              <a:lnSpc>
                <a:spcPct val="100000"/>
              </a:lnSpc>
              <a:spcBef>
                <a:spcPts val="600"/>
              </a:spcBef>
              <a:spcAft>
                <a:spcPts val="600"/>
              </a:spcAft>
            </a:pPr>
            <a:r>
              <a:rPr lang="en-GB" sz="1600">
                <a:solidFill>
                  <a:srgbClr val="565656"/>
                </a:solidFill>
                <a:latin typeface="Helvetica Neue Light" panose="02000403000000020004"/>
              </a:rPr>
              <a:t>A: We are due to become NESO in summer and we will review the ‘whole system’ data that we consume and publish in due course.</a:t>
            </a:r>
          </a:p>
          <a:p>
            <a:pPr>
              <a:lnSpc>
                <a:spcPct val="100000"/>
              </a:lnSpc>
              <a:spcBef>
                <a:spcPts val="600"/>
              </a:spcBef>
              <a:spcAft>
                <a:spcPts val="600"/>
              </a:spcAft>
            </a:pPr>
            <a:endParaRPr lang="en-GB" sz="1600">
              <a:latin typeface="Helvetica Neue Light" panose="02000403000000020004"/>
            </a:endParaRPr>
          </a:p>
          <a:p>
            <a:pPr>
              <a:lnSpc>
                <a:spcPct val="100000"/>
              </a:lnSpc>
              <a:spcBef>
                <a:spcPts val="600"/>
              </a:spcBef>
              <a:spcAft>
                <a:spcPts val="600"/>
              </a:spcAft>
            </a:pPr>
            <a:endParaRPr lang="en-GB" sz="1600">
              <a:latin typeface="Helvetica Neue Light" panose="02000403000000020004"/>
            </a:endParaRPr>
          </a:p>
          <a:p>
            <a:pPr>
              <a:lnSpc>
                <a:spcPct val="100000"/>
              </a:lnSpc>
              <a:spcBef>
                <a:spcPts val="600"/>
              </a:spcBef>
              <a:spcAft>
                <a:spcPts val="600"/>
              </a:spcAft>
            </a:pPr>
            <a:r>
              <a:rPr lang="en-GB" sz="1600" i="1">
                <a:latin typeface="Helvetica Neue Light" panose="02000403000000020004"/>
              </a:rPr>
              <a:t>We recognise the theme of DNO data across multiple questions. We will take this away and discuss how we can have a better open dialog with anyone interested in this topic.</a:t>
            </a:r>
          </a:p>
        </p:txBody>
      </p:sp>
      <p:sp>
        <p:nvSpPr>
          <p:cNvPr id="3" name="TextBox 2">
            <a:extLst>
              <a:ext uri="{FF2B5EF4-FFF2-40B4-BE49-F238E27FC236}">
                <a16:creationId xmlns:a16="http://schemas.microsoft.com/office/drawing/2014/main" id="{FF76EBDD-9CC3-2901-08D7-A76FC2342A43}"/>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1794513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562798" y="390261"/>
            <a:ext cx="7900753" cy="637747"/>
          </a:xfrm>
        </p:spPr>
        <p:txBody>
          <a:bodyPr/>
          <a:lstStyle/>
          <a:p>
            <a:r>
              <a:rPr lang="en-GB"/>
              <a:t>Advance questions</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a:ln>
                  <a:noFill/>
                </a:ln>
                <a:solidFill>
                  <a:srgbClr val="D43900"/>
                </a:solidFill>
                <a:effectLst/>
                <a:uLnTx/>
                <a:uFillTx/>
                <a:latin typeface="HelveticaNeueLT Pro 55 Roman" panose="020B0604020202020204" pitchFamily="34" charset="77"/>
              </a:rPr>
              <a:t>Slido code #OTF</a:t>
            </a:r>
          </a:p>
        </p:txBody>
      </p:sp>
      <p:sp>
        <p:nvSpPr>
          <p:cNvPr id="4" name="Rectangle 2">
            <a:extLst>
              <a:ext uri="{FF2B5EF4-FFF2-40B4-BE49-F238E27FC236}">
                <a16:creationId xmlns:a16="http://schemas.microsoft.com/office/drawing/2014/main" id="{CA0D0ACE-F176-418C-9DDD-36149E5A9281}"/>
              </a:ext>
            </a:extLst>
          </p:cNvPr>
          <p:cNvSpPr>
            <a:spLocks noChangeArrowheads="1"/>
          </p:cNvSpPr>
          <p:nvPr/>
        </p:nvSpPr>
        <p:spPr bwMode="auto">
          <a:xfrm>
            <a:off x="4947822" y="2652941"/>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Text Placeholder 2">
            <a:extLst>
              <a:ext uri="{FF2B5EF4-FFF2-40B4-BE49-F238E27FC236}">
                <a16:creationId xmlns:a16="http://schemas.microsoft.com/office/drawing/2014/main" id="{7F31E2FF-B765-9172-D89C-278B5CCE20F7}"/>
              </a:ext>
            </a:extLst>
          </p:cNvPr>
          <p:cNvSpPr>
            <a:spLocks noGrp="1"/>
          </p:cNvSpPr>
          <p:nvPr>
            <p:ph type="body" sz="quarter" idx="11"/>
          </p:nvPr>
        </p:nvSpPr>
        <p:spPr>
          <a:xfrm>
            <a:off x="562798" y="890761"/>
            <a:ext cx="11066404" cy="5576978"/>
          </a:xfrm>
        </p:spPr>
        <p:txBody>
          <a:bodyPr lIns="91440" tIns="45720" rIns="91440" bIns="45720" anchor="t"/>
          <a:lstStyle/>
          <a:p>
            <a:pPr>
              <a:lnSpc>
                <a:spcPct val="100000"/>
              </a:lnSpc>
              <a:spcBef>
                <a:spcPts val="600"/>
              </a:spcBef>
              <a:spcAft>
                <a:spcPts val="600"/>
              </a:spcAft>
            </a:pPr>
            <a:r>
              <a:rPr lang="en-GB" sz="1600">
                <a:latin typeface="Helvetica Neue Light" panose="02000403000000020004"/>
              </a:rPr>
              <a:t>Q: Would it be possible to give an explanation other than 'OBP despatches most economically' as to why batteries appear to be despatched in the BM completely </a:t>
            </a:r>
            <a:r>
              <a:rPr lang="en-GB" sz="1600" err="1">
                <a:latin typeface="Helvetica Neue Light" panose="02000403000000020004"/>
              </a:rPr>
              <a:t>outwith</a:t>
            </a:r>
            <a:r>
              <a:rPr lang="en-GB" sz="1600">
                <a:latin typeface="Helvetica Neue Light" panose="02000403000000020004"/>
              </a:rPr>
              <a:t> price order  on </a:t>
            </a:r>
            <a:r>
              <a:rPr lang="en-GB" sz="1600" err="1">
                <a:latin typeface="Helvetica Neue Light" panose="02000403000000020004"/>
              </a:rPr>
              <a:t>ocassion</a:t>
            </a:r>
            <a:r>
              <a:rPr lang="en-GB" sz="1600">
                <a:latin typeface="Helvetica Neue Light" panose="02000403000000020004"/>
              </a:rPr>
              <a:t> - as dynamics seem to be very similar and none of the BOA's are 'system' flagged there must be some other reason?  e.g. E_Chapb-1 bid at £43 / £33 while other batteries available at £50+ not touched and E_Arbrb-1 offered at £105 while cheaper batteries available ,again, not touched. (P24 on 7th May) I know you don't comment on individual assets so am not looking for you to explain the specific examples mentioned, more trying to understand why these sorts of actions are being taken - all to do with </a:t>
            </a:r>
            <a:r>
              <a:rPr lang="en-GB" sz="1600" err="1">
                <a:latin typeface="Helvetica Neue Light" panose="02000403000000020004"/>
              </a:rPr>
              <a:t>ancilliary</a:t>
            </a:r>
            <a:r>
              <a:rPr lang="en-GB" sz="1600">
                <a:latin typeface="Helvetica Neue Light" panose="02000403000000020004"/>
              </a:rPr>
              <a:t> contracts / OBP not working properly / something else?</a:t>
            </a:r>
          </a:p>
          <a:p>
            <a:pPr>
              <a:lnSpc>
                <a:spcPct val="100000"/>
              </a:lnSpc>
              <a:spcBef>
                <a:spcPts val="600"/>
              </a:spcBef>
              <a:spcAft>
                <a:spcPts val="600"/>
              </a:spcAft>
            </a:pPr>
            <a:endParaRPr lang="en-GB" sz="1600">
              <a:solidFill>
                <a:srgbClr val="565656"/>
              </a:solidFill>
              <a:latin typeface="Helvetica Neue Light" panose="02000403000000020004"/>
            </a:endParaRPr>
          </a:p>
          <a:p>
            <a:pPr>
              <a:lnSpc>
                <a:spcPct val="100000"/>
              </a:lnSpc>
              <a:spcBef>
                <a:spcPts val="600"/>
              </a:spcBef>
              <a:spcAft>
                <a:spcPts val="600"/>
              </a:spcAft>
            </a:pPr>
            <a:endParaRPr lang="en-GB" sz="1600">
              <a:latin typeface="Helvetica Neue Light" panose="02000403000000020004"/>
            </a:endParaRPr>
          </a:p>
          <a:p>
            <a:pPr>
              <a:lnSpc>
                <a:spcPct val="100000"/>
              </a:lnSpc>
              <a:spcBef>
                <a:spcPts val="600"/>
              </a:spcBef>
              <a:spcAft>
                <a:spcPts val="600"/>
              </a:spcAft>
            </a:pPr>
            <a:endParaRPr lang="en-GB" sz="1600">
              <a:latin typeface="Helvetica Neue Light" panose="02000403000000020004"/>
            </a:endParaRPr>
          </a:p>
          <a:p>
            <a:pPr>
              <a:lnSpc>
                <a:spcPct val="100000"/>
              </a:lnSpc>
              <a:spcBef>
                <a:spcPts val="600"/>
              </a:spcBef>
              <a:spcAft>
                <a:spcPts val="600"/>
              </a:spcAft>
            </a:pPr>
            <a:endParaRPr lang="en-GB" sz="1600">
              <a:latin typeface="Helvetica Neue Light" panose="02000403000000020004"/>
            </a:endParaRPr>
          </a:p>
        </p:txBody>
      </p:sp>
      <p:sp>
        <p:nvSpPr>
          <p:cNvPr id="3" name="TextBox 2">
            <a:extLst>
              <a:ext uri="{FF2B5EF4-FFF2-40B4-BE49-F238E27FC236}">
                <a16:creationId xmlns:a16="http://schemas.microsoft.com/office/drawing/2014/main" id="{FF76EBDD-9CC3-2901-08D7-A76FC2342A43}"/>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1070712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57E1B6-BFB8-4D1A-B574-D1E20FDB1C43}"/>
              </a:ext>
            </a:extLst>
          </p:cNvPr>
          <p:cNvSpPr>
            <a:spLocks noGrp="1"/>
          </p:cNvSpPr>
          <p:nvPr>
            <p:ph type="body" sz="quarter" idx="11"/>
          </p:nvPr>
        </p:nvSpPr>
        <p:spPr>
          <a:xfrm>
            <a:off x="517364" y="1017073"/>
            <a:ext cx="11157272" cy="5390366"/>
          </a:xfrm>
        </p:spPr>
        <p:txBody>
          <a:bodyPr lIns="91440" tIns="45720" rIns="91440" bIns="45720" anchor="t">
            <a:noAutofit/>
          </a:bodyPr>
          <a:lstStyle/>
          <a:p>
            <a:pPr marL="285750" indent="-285750">
              <a:lnSpc>
                <a:spcPct val="100000"/>
              </a:lnSpc>
              <a:buFont typeface="Arial" panose="020B0604020202020204" pitchFamily="34" charset="0"/>
              <a:buChar char="•"/>
            </a:pPr>
            <a:r>
              <a:rPr lang="en-GB" sz="1600" b="1">
                <a:solidFill>
                  <a:srgbClr val="565656"/>
                </a:solidFill>
                <a:latin typeface="HelveticaNeueLT Pro 45 Lt"/>
                <a:cs typeface="Arial" panose="020B0604020202020204" pitchFamily="34" charset="0"/>
              </a:rPr>
              <a:t>Questions from unidentified parties will not be answered live</a:t>
            </a:r>
            <a:r>
              <a:rPr lang="en-GB" sz="1600">
                <a:solidFill>
                  <a:srgbClr val="565656"/>
                </a:solidFill>
                <a:latin typeface="HelveticaNeueLT Pro 45 Lt"/>
                <a:cs typeface="Arial" panose="020B0604020202020204" pitchFamily="34" charset="0"/>
              </a:rPr>
              <a:t>. If you have reasons to remain anonymous to the wider forum please use the advance question or email options. Details in the appendix to the pack.</a:t>
            </a:r>
          </a:p>
          <a:p>
            <a:pPr marL="285750" indent="-285750">
              <a:lnSpc>
                <a:spcPct val="100000"/>
              </a:lnSpc>
              <a:buFont typeface="Arial" panose="020B0604020202020204" pitchFamily="34" charset="0"/>
              <a:buChar char="•"/>
            </a:pPr>
            <a:r>
              <a:rPr lang="en-GB" sz="1600" b="1">
                <a:solidFill>
                  <a:srgbClr val="565656"/>
                </a:solidFill>
                <a:effectLst/>
                <a:latin typeface="Helvetica Neue LT Std 45 Light"/>
                <a:ea typeface="Calibri" panose="020F0502020204030204" pitchFamily="34" charset="0"/>
              </a:rPr>
              <a:t>The OTF is not the place to challenge the actions of individual parties </a:t>
            </a:r>
            <a:r>
              <a:rPr lang="en-GB" sz="1600">
                <a:solidFill>
                  <a:srgbClr val="565656"/>
                </a:solidFill>
                <a:effectLst/>
                <a:latin typeface="Helvetica Neue LT Std 45 Light"/>
                <a:ea typeface="Calibri" panose="020F0502020204030204" pitchFamily="34" charset="0"/>
              </a:rPr>
              <a:t>(other than the ESO) and we will not comment on these challenges. This type of concern can be reported to the Market Monitoring team at: </a:t>
            </a:r>
            <a:r>
              <a:rPr lang="en-GB" sz="1600">
                <a:solidFill>
                  <a:srgbClr val="565656"/>
                </a:solidFill>
                <a:effectLst/>
                <a:latin typeface="Helvetica Neue LT Std 45 Light"/>
                <a:ea typeface="Calibri" panose="020F0502020204030204" pitchFamily="34" charset="0"/>
                <a:hlinkClick r:id="rId2"/>
              </a:rPr>
              <a:t>marketreporting@nationalgrideso.com</a:t>
            </a:r>
            <a:endParaRPr lang="en-GB" sz="1600">
              <a:solidFill>
                <a:srgbClr val="565656"/>
              </a:solidFill>
              <a:latin typeface="HelveticaNeueLT Pro 45 Lt"/>
              <a:cs typeface="Arial" panose="020B0604020202020204" pitchFamily="34" charset="0"/>
            </a:endParaRPr>
          </a:p>
          <a:p>
            <a:pPr marL="285750" indent="-285750">
              <a:lnSpc>
                <a:spcPct val="100000"/>
              </a:lnSpc>
              <a:buFont typeface="Arial" panose="020B0604020202020204" pitchFamily="34" charset="0"/>
              <a:buChar char="•"/>
            </a:pPr>
            <a:r>
              <a:rPr lang="en-GB" sz="1600" b="1">
                <a:solidFill>
                  <a:srgbClr val="565656"/>
                </a:solidFill>
                <a:latin typeface="HelveticaNeueLT Pro 45 Lt"/>
                <a:cs typeface="Arial" panose="020B0604020202020204" pitchFamily="34" charset="0"/>
              </a:rPr>
              <a:t>Questions will be answered in the upvoted order whenever possible</a:t>
            </a:r>
            <a:r>
              <a:rPr lang="en-GB" sz="1600">
                <a:solidFill>
                  <a:srgbClr val="565656"/>
                </a:solidFill>
                <a:latin typeface="HelveticaNeueLT Pro 45 Lt"/>
                <a:cs typeface="Arial" panose="020B0604020202020204" pitchFamily="34" charset="0"/>
              </a:rPr>
              <a:t>. We will take questions from further down the list when: the answer is not ready; we need to take the question away or the topic is outside of the scope of the OTF.</a:t>
            </a:r>
          </a:p>
          <a:p>
            <a:pPr marL="285750" indent="-285750">
              <a:lnSpc>
                <a:spcPct val="100000"/>
              </a:lnSpc>
              <a:buFont typeface="Arial" panose="020B0604020202020204" pitchFamily="34" charset="0"/>
              <a:buChar char="•"/>
            </a:pPr>
            <a:r>
              <a:rPr lang="en-GB" sz="1600" b="1" err="1">
                <a:solidFill>
                  <a:srgbClr val="565656"/>
                </a:solidFill>
                <a:latin typeface="HelveticaNeueLT Pro 45 Lt"/>
                <a:cs typeface="Arial" panose="020B0604020202020204" pitchFamily="34" charset="0"/>
              </a:rPr>
              <a:t>Slido</a:t>
            </a:r>
            <a:r>
              <a:rPr lang="en-GB" sz="1600" b="1">
                <a:solidFill>
                  <a:srgbClr val="565656"/>
                </a:solidFill>
                <a:latin typeface="HelveticaNeueLT Pro 45 Lt"/>
                <a:cs typeface="Arial" panose="020B0604020202020204" pitchFamily="34" charset="0"/>
              </a:rPr>
              <a:t> will remain open until 12:00</a:t>
            </a:r>
            <a:r>
              <a:rPr lang="en-GB" sz="1600">
                <a:solidFill>
                  <a:srgbClr val="565656"/>
                </a:solidFill>
                <a:latin typeface="HelveticaNeueLT Pro 45 Lt"/>
                <a:cs typeface="Arial" panose="020B0604020202020204" pitchFamily="34" charset="0"/>
              </a:rPr>
              <a:t>, even when the call closes earlier, to provide the maximum opportunity for you to ask questions.</a:t>
            </a:r>
          </a:p>
          <a:p>
            <a:pPr marL="285750" indent="-285750">
              <a:lnSpc>
                <a:spcPct val="100000"/>
              </a:lnSpc>
              <a:buFont typeface="Arial" panose="020B0604020202020204" pitchFamily="34" charset="0"/>
              <a:buChar char="•"/>
            </a:pPr>
            <a:r>
              <a:rPr lang="en-GB" sz="1600" b="1">
                <a:solidFill>
                  <a:srgbClr val="565656"/>
                </a:solidFill>
                <a:latin typeface="HelveticaNeueLT Pro 45 Lt"/>
                <a:cs typeface="Arial" panose="020B0604020202020204" pitchFamily="34" charset="0"/>
              </a:rPr>
              <a:t>All questions will be recorded and published </a:t>
            </a:r>
            <a:r>
              <a:rPr lang="en-GB" sz="1600">
                <a:solidFill>
                  <a:srgbClr val="565656"/>
                </a:solidFill>
                <a:latin typeface="HelveticaNeueLT Pro 45 Lt"/>
                <a:cs typeface="Arial" panose="020B0604020202020204" pitchFamily="34" charset="0"/>
              </a:rPr>
              <a:t>All questions asked through Sli.do will be recorded and published, with answers, in the Operational Transparency Forum Q&amp;A on the webpage: </a:t>
            </a:r>
            <a:r>
              <a:rPr lang="en-GB" sz="1600">
                <a:solidFill>
                  <a:srgbClr val="565656"/>
                </a:solidFill>
                <a:latin typeface="HelveticaNeueLT Pro 45 Lt"/>
                <a:cs typeface="Arial" panose="020B0604020202020204" pitchFamily="34" charset="0"/>
                <a:hlinkClick r:id="rId3"/>
              </a:rPr>
              <a:t>https://www.nationalgrideso.com/what-we-do/electricity-national-control-centre/operational-transparency-forum</a:t>
            </a:r>
            <a:r>
              <a:rPr lang="en-GB" sz="1600">
                <a:solidFill>
                  <a:srgbClr val="565656"/>
                </a:solidFill>
                <a:latin typeface="HelveticaNeueLT Pro 45 Lt"/>
                <a:cs typeface="Arial" panose="020B0604020202020204" pitchFamily="34" charset="0"/>
              </a:rPr>
              <a:t> </a:t>
            </a:r>
          </a:p>
          <a:p>
            <a:pPr marL="285750" indent="-285750">
              <a:lnSpc>
                <a:spcPct val="100000"/>
              </a:lnSpc>
              <a:buFont typeface="Arial" panose="020B0604020202020204" pitchFamily="34" charset="0"/>
              <a:buChar char="•"/>
            </a:pPr>
            <a:r>
              <a:rPr lang="en-GB" sz="1600" b="1">
                <a:solidFill>
                  <a:srgbClr val="565656"/>
                </a:solidFill>
                <a:latin typeface="HelveticaNeueLT Pro 45 Lt"/>
                <a:cs typeface="Arial" panose="020B0604020202020204" pitchFamily="34" charset="0"/>
              </a:rPr>
              <a:t>Takeaway questions </a:t>
            </a:r>
            <a:r>
              <a:rPr lang="en-GB" sz="1600">
                <a:solidFill>
                  <a:srgbClr val="565656"/>
                </a:solidFill>
                <a:latin typeface="HelveticaNeueLT Pro 45 Lt"/>
                <a:cs typeface="Arial" panose="020B0604020202020204" pitchFamily="34" charset="0"/>
              </a:rPr>
              <a:t>– these questions will be included in the pack for the next OTF, we may ask you to contact us by email in order to clarify or confirm details for the question.</a:t>
            </a:r>
          </a:p>
          <a:p>
            <a:pPr marL="285750" indent="-285750">
              <a:lnSpc>
                <a:spcPct val="100000"/>
              </a:lnSpc>
              <a:buFont typeface="Arial" panose="020B0604020202020204" pitchFamily="34" charset="0"/>
              <a:buChar char="•"/>
            </a:pPr>
            <a:r>
              <a:rPr lang="en-GB" sz="1600" b="1">
                <a:solidFill>
                  <a:srgbClr val="565656"/>
                </a:solidFill>
                <a:latin typeface="HelveticaNeueLT Pro 45 Lt"/>
                <a:cs typeface="Arial" panose="020B0604020202020204" pitchFamily="34" charset="0"/>
              </a:rPr>
              <a:t>Out of scope questions </a:t>
            </a:r>
            <a:r>
              <a:rPr lang="en-GB" sz="1600">
                <a:solidFill>
                  <a:srgbClr val="565656"/>
                </a:solidFill>
                <a:latin typeface="HelveticaNeueLT Pro 45 Lt"/>
                <a:cs typeface="Arial" panose="020B0604020202020204" pitchFamily="34" charset="0"/>
              </a:rPr>
              <a:t>will be forwarded to the appropriate ESO expert or team for a direct response. We may ask you to contact us by email to ensure we have the correct contact details for the response. These questions will not be managed through the OTF, and we are unable to forward questions without correct contact details. Information about the OTF purpose and scope can be found in the appendix of this slide pack</a:t>
            </a:r>
            <a:endParaRPr lang="en-GB" sz="1600">
              <a:solidFill>
                <a:srgbClr val="FF0000"/>
              </a:solidFill>
              <a:latin typeface="HelveticaNeueLT Pro 45 Lt"/>
              <a:cs typeface="Arial" panose="020B0604020202020204" pitchFamily="34" charset="0"/>
            </a:endParaRPr>
          </a:p>
        </p:txBody>
      </p:sp>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97523" y="450561"/>
            <a:ext cx="9158856" cy="440192"/>
          </a:xfrm>
        </p:spPr>
        <p:txBody>
          <a:bodyPr>
            <a:normAutofit fontScale="90000"/>
          </a:bodyPr>
          <a:lstStyle/>
          <a:p>
            <a:pPr>
              <a:lnSpc>
                <a:spcPct val="100000"/>
              </a:lnSpc>
            </a:pPr>
            <a:r>
              <a:rPr lang="en-GB"/>
              <a:t>Reminder about answering questions at the ESO OTF</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sp>
        <p:nvSpPr>
          <p:cNvPr id="4" name="TextBox 3">
            <a:extLst>
              <a:ext uri="{FF2B5EF4-FFF2-40B4-BE49-F238E27FC236}">
                <a16:creationId xmlns:a16="http://schemas.microsoft.com/office/drawing/2014/main" id="{07501B1E-C427-1CBB-752E-C713B45890AA}"/>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3992803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D7595D-1F00-4B29-83CB-F3D5418B828B}"/>
              </a:ext>
            </a:extLst>
          </p:cNvPr>
          <p:cNvSpPr txBox="1"/>
          <p:nvPr>
            <p:custDataLst>
              <p:tags r:id="rId2"/>
            </p:custDataLst>
          </p:nvPr>
        </p:nvSpPr>
        <p:spPr>
          <a:xfrm>
            <a:off x="3201670" y="508000"/>
            <a:ext cx="1444977" cy="707886"/>
          </a:xfrm>
          <a:prstGeom prst="rect">
            <a:avLst/>
          </a:prstGeom>
        </p:spPr>
        <p:txBody>
          <a:bodyPr vert="horz" wrap="square" rtlCol="0">
            <a:spAutoFit/>
          </a:bodyPr>
          <a:lstStyle/>
          <a:p>
            <a:pPr algn="ctr"/>
            <a:r>
              <a:rPr lang="en-GB" sz="4000" b="1" err="1">
                <a:solidFill>
                  <a:srgbClr val="39AC37"/>
                </a:solidFill>
                <a:latin typeface="HelveticaNeueLT Pro 55 Roman" panose="020B0604020202020204" pitchFamily="34" charset="77"/>
                <a:ea typeface="12 pt. Helvetica* 45 Light   02" panose="02000403000000020004" pitchFamily="2" charset="0"/>
              </a:rPr>
              <a:t>slido</a:t>
            </a:r>
            <a:endParaRPr lang="en-GB" sz="4000" b="1">
              <a:solidFill>
                <a:srgbClr val="39AC37"/>
              </a:solidFill>
              <a:latin typeface="HelveticaNeueLT Pro 55 Roman" panose="020B0604020202020204" pitchFamily="34" charset="77"/>
              <a:ea typeface="12 pt. Helvetica* 45 Light   02" panose="02000403000000020004" pitchFamily="2" charset="0"/>
            </a:endParaRPr>
          </a:p>
        </p:txBody>
      </p:sp>
      <p:sp>
        <p:nvSpPr>
          <p:cNvPr id="3" name="Rectangle 2">
            <a:extLst>
              <a:ext uri="{FF2B5EF4-FFF2-40B4-BE49-F238E27FC236}">
                <a16:creationId xmlns:a16="http://schemas.microsoft.com/office/drawing/2014/main" id="{A5F8834E-B6E1-41FF-9A67-3E288AA851B3}"/>
              </a:ext>
            </a:extLst>
          </p:cNvPr>
          <p:cNvSpPr/>
          <p:nvPr>
            <p:custDataLst>
              <p:tags r:id="rId3"/>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4" name="Rectangle 3">
            <a:extLst>
              <a:ext uri="{FF2B5EF4-FFF2-40B4-BE49-F238E27FC236}">
                <a16:creationId xmlns:a16="http://schemas.microsoft.com/office/drawing/2014/main" id="{AAA2A0CE-D7A6-4DA5-A791-433B2B96A42B}"/>
              </a:ext>
            </a:extLst>
          </p:cNvPr>
          <p:cNvSpPr/>
          <p:nvPr>
            <p:custDataLst>
              <p:tags r:id="rId4"/>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
        <p:nvSpPr>
          <p:cNvPr id="5" name="TextBox 4">
            <a:extLst>
              <a:ext uri="{FF2B5EF4-FFF2-40B4-BE49-F238E27FC236}">
                <a16:creationId xmlns:a16="http://schemas.microsoft.com/office/drawing/2014/main" id="{0BA5736D-52B4-BA75-0A3C-66688166C422}"/>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custDataLst>
      <p:tags r:id="rId1"/>
    </p:custDataLst>
    <p:extLst>
      <p:ext uri="{BB962C8B-B14F-4D97-AF65-F5344CB8AC3E}">
        <p14:creationId xmlns:p14="http://schemas.microsoft.com/office/powerpoint/2010/main" val="1389701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57E1B6-BFB8-4D1A-B574-D1E20FDB1C43}"/>
              </a:ext>
            </a:extLst>
          </p:cNvPr>
          <p:cNvSpPr>
            <a:spLocks noGrp="1"/>
          </p:cNvSpPr>
          <p:nvPr>
            <p:ph type="body" sz="quarter" idx="11"/>
          </p:nvPr>
        </p:nvSpPr>
        <p:spPr>
          <a:xfrm>
            <a:off x="627024" y="1731146"/>
            <a:ext cx="10549962" cy="3203320"/>
          </a:xfrm>
        </p:spPr>
        <p:txBody>
          <a:bodyPr/>
          <a:lstStyle/>
          <a:p>
            <a:r>
              <a:rPr lang="en-GB" sz="1600"/>
              <a:t>Please remember to use the feedback poll in sli.do after the event. </a:t>
            </a:r>
          </a:p>
          <a:p>
            <a:endParaRPr lang="en-GB" sz="1600"/>
          </a:p>
          <a:p>
            <a:r>
              <a:rPr lang="en-GB" sz="1600"/>
              <a:t>We welcome feedback to understand what we are doing well and how we can improve the event for the future.</a:t>
            </a:r>
          </a:p>
          <a:p>
            <a:endParaRPr lang="en-GB"/>
          </a:p>
          <a:p>
            <a:r>
              <a:rPr lang="en-GB" sz="1600">
                <a:latin typeface="HelveticaNeueLT Pro 45 Lt"/>
              </a:rPr>
              <a:t>If you have any questions after the event, please contact the following email address: </a:t>
            </a:r>
            <a:r>
              <a:rPr lang="en-GB" sz="1600">
                <a:latin typeface="HelveticaNeueLT Pro 45 Lt"/>
                <a:hlinkClick r:id="rId2"/>
              </a:rPr>
              <a:t>box.NC.Customer@nationalgrideso.com</a:t>
            </a:r>
            <a:r>
              <a:rPr lang="en-GB" sz="1600">
                <a:latin typeface="HelveticaNeueLT Pro 45 Lt"/>
              </a:rPr>
              <a:t> </a:t>
            </a:r>
          </a:p>
          <a:p>
            <a:endParaRPr lang="en-GB" sz="1600">
              <a:latin typeface="HelveticaNeueLT Pro 45 Lt"/>
            </a:endParaRPr>
          </a:p>
          <a:p>
            <a:endParaRPr lang="en-GB" sz="1600">
              <a:latin typeface="HelveticaNeueLT Pro 45 Lt"/>
            </a:endParaRPr>
          </a:p>
          <a:p>
            <a:endParaRPr lang="en-GB">
              <a:solidFill>
                <a:srgbClr val="454546"/>
              </a:solidFill>
            </a:endParaRPr>
          </a:p>
        </p:txBody>
      </p:sp>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97523" y="780175"/>
            <a:ext cx="7900753" cy="637747"/>
          </a:xfrm>
        </p:spPr>
        <p:txBody>
          <a:bodyPr/>
          <a:lstStyle/>
          <a:p>
            <a:r>
              <a:rPr lang="en-GB"/>
              <a:t>Feedback</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sp>
        <p:nvSpPr>
          <p:cNvPr id="2" name="TextBox 1">
            <a:extLst>
              <a:ext uri="{FF2B5EF4-FFF2-40B4-BE49-F238E27FC236}">
                <a16:creationId xmlns:a16="http://schemas.microsoft.com/office/drawing/2014/main" id="{9A3D14C6-3FD0-7E4A-D0B9-025AD7868190}"/>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107245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A7322D-EA99-6041-7A43-7D3F0F9ED083}"/>
              </a:ext>
            </a:extLst>
          </p:cNvPr>
          <p:cNvSpPr>
            <a:spLocks noGrp="1"/>
          </p:cNvSpPr>
          <p:nvPr>
            <p:ph type="body" sz="quarter" idx="10"/>
          </p:nvPr>
        </p:nvSpPr>
        <p:spPr/>
        <p:txBody>
          <a:bodyPr/>
          <a:lstStyle/>
          <a:p>
            <a:r>
              <a:rPr lang="en-GB"/>
              <a:t>Appendix</a:t>
            </a:r>
          </a:p>
        </p:txBody>
      </p:sp>
      <p:sp>
        <p:nvSpPr>
          <p:cNvPr id="3" name="TextBox 2">
            <a:extLst>
              <a:ext uri="{FF2B5EF4-FFF2-40B4-BE49-F238E27FC236}">
                <a16:creationId xmlns:a16="http://schemas.microsoft.com/office/drawing/2014/main" id="{33A40627-C289-33E0-1D18-AFB116B901C2}"/>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D43900"/>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4281103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57E1B6-BFB8-4D1A-B574-D1E20FDB1C43}"/>
              </a:ext>
            </a:extLst>
          </p:cNvPr>
          <p:cNvSpPr>
            <a:spLocks noGrp="1"/>
          </p:cNvSpPr>
          <p:nvPr>
            <p:ph type="body" sz="quarter" idx="11"/>
          </p:nvPr>
        </p:nvSpPr>
        <p:spPr>
          <a:xfrm>
            <a:off x="497523" y="1226531"/>
            <a:ext cx="10727516" cy="5091142"/>
          </a:xfrm>
        </p:spPr>
        <p:txBody>
          <a:bodyPr/>
          <a:lstStyle/>
          <a:p>
            <a:pPr defTabSz="914341">
              <a:lnSpc>
                <a:spcPct val="100000"/>
              </a:lnSpc>
              <a:spcBef>
                <a:spcPts val="0"/>
              </a:spcBef>
              <a:spcAft>
                <a:spcPts val="1200"/>
              </a:spcAft>
              <a:buClr>
                <a:schemeClr val="bg1"/>
              </a:buClr>
            </a:pPr>
            <a:r>
              <a:rPr lang="en-GB" sz="1800">
                <a:solidFill>
                  <a:srgbClr val="565656"/>
                </a:solidFill>
                <a:latin typeface="HelveticaNeueLT Pro 45 Lt"/>
                <a:ea typeface="+mj-ea"/>
                <a:cs typeface="+mj-cs"/>
              </a:rPr>
              <a:t>Thank you to everyone who participates in the OTF, whether you join weekly, monthly, on specific occasions or follow up with the webinar recordings and published slides. We hear from participant feedback and our ESO colleagues that all of us value the opportunity to share information, ask questions and share the answers.</a:t>
            </a:r>
          </a:p>
          <a:p>
            <a:pPr defTabSz="914341">
              <a:lnSpc>
                <a:spcPct val="100000"/>
              </a:lnSpc>
              <a:spcBef>
                <a:spcPts val="0"/>
              </a:spcBef>
              <a:spcAft>
                <a:spcPts val="1200"/>
              </a:spcAft>
              <a:buClr>
                <a:schemeClr val="bg1"/>
              </a:buClr>
            </a:pPr>
            <a:r>
              <a:rPr lang="en-GB" sz="1600">
                <a:solidFill>
                  <a:srgbClr val="565656"/>
                </a:solidFill>
                <a:latin typeface="HelveticaNeueLT Pro 45 Lt"/>
                <a:ea typeface="+mj-ea"/>
                <a:cs typeface="+mj-cs"/>
              </a:rPr>
              <a:t>One of the reasons this format works so well is the professional courtesy we see demonstrated every week.</a:t>
            </a:r>
          </a:p>
          <a:p>
            <a:pPr>
              <a:lnSpc>
                <a:spcPct val="100000"/>
              </a:lnSpc>
              <a:spcBef>
                <a:spcPts val="0"/>
              </a:spcBef>
              <a:spcAft>
                <a:spcPts val="1200"/>
              </a:spcAft>
            </a:pPr>
            <a:r>
              <a:rPr lang="en-GB" sz="1600">
                <a:solidFill>
                  <a:srgbClr val="565656"/>
                </a:solidFill>
                <a:latin typeface="Helvetica Neue LT Std 45 Light"/>
                <a:ea typeface="+mj-ea"/>
                <a:cs typeface="+mj-cs"/>
              </a:rPr>
              <a:t>However, in recent weeks there have been some </a:t>
            </a:r>
            <a:r>
              <a:rPr lang="en-GB" sz="1600" err="1">
                <a:solidFill>
                  <a:srgbClr val="565656"/>
                </a:solidFill>
                <a:latin typeface="Helvetica Neue LT Std 45 Light"/>
                <a:ea typeface="+mj-ea"/>
                <a:cs typeface="+mj-cs"/>
              </a:rPr>
              <a:t>Slido</a:t>
            </a:r>
            <a:r>
              <a:rPr lang="en-GB" sz="1600">
                <a:solidFill>
                  <a:srgbClr val="565656"/>
                </a:solidFill>
                <a:latin typeface="Helvetica Neue LT Std 45 Light"/>
                <a:ea typeface="+mj-ea"/>
                <a:cs typeface="+mj-cs"/>
              </a:rPr>
              <a:t> </a:t>
            </a:r>
            <a:r>
              <a:rPr lang="en-GB" sz="1600">
                <a:solidFill>
                  <a:srgbClr val="565656"/>
                </a:solidFill>
                <a:effectLst/>
                <a:latin typeface="Helvetica Neue LT Std 45 Light"/>
                <a:ea typeface="Calibri" panose="020F0502020204030204" pitchFamily="34" charset="0"/>
              </a:rPr>
              <a:t>questions and comments in the Q&amp;A session directed at specific market participants suggesting their actions are not appropriate. This is concerning because:</a:t>
            </a:r>
          </a:p>
          <a:p>
            <a:pPr marL="285750" indent="-285750">
              <a:lnSpc>
                <a:spcPct val="100000"/>
              </a:lnSpc>
              <a:spcBef>
                <a:spcPts val="0"/>
              </a:spcBef>
              <a:spcAft>
                <a:spcPts val="1200"/>
              </a:spcAft>
              <a:buFont typeface="Arial" panose="020B0604020202020204" pitchFamily="34" charset="0"/>
              <a:buChar char="•"/>
            </a:pPr>
            <a:r>
              <a:rPr lang="en-GB" sz="1600">
                <a:solidFill>
                  <a:srgbClr val="565656"/>
                </a:solidFill>
                <a:latin typeface="Helvetica Neue LT Std 45 Light"/>
                <a:ea typeface="Calibri" panose="020F0502020204030204" pitchFamily="34" charset="0"/>
              </a:rPr>
              <a:t>The statements are being made in a public forum without the opportunity to reply</a:t>
            </a:r>
          </a:p>
          <a:p>
            <a:pPr marL="285750" indent="-285750">
              <a:lnSpc>
                <a:spcPct val="100000"/>
              </a:lnSpc>
              <a:spcBef>
                <a:spcPts val="0"/>
              </a:spcBef>
              <a:spcAft>
                <a:spcPts val="1200"/>
              </a:spcAft>
              <a:buFont typeface="Arial" panose="020B0604020202020204" pitchFamily="34" charset="0"/>
              <a:buChar char="•"/>
            </a:pPr>
            <a:r>
              <a:rPr lang="en-GB" sz="1600">
                <a:solidFill>
                  <a:srgbClr val="565656"/>
                </a:solidFill>
                <a:effectLst/>
                <a:latin typeface="Helvetica Neue LT Std 45 Light"/>
                <a:ea typeface="Calibri" panose="020F0502020204030204" pitchFamily="34" charset="0"/>
              </a:rPr>
              <a:t>The negative comments may impact these businesses directly, or indirectly e.g.: through social media, etc.</a:t>
            </a:r>
          </a:p>
          <a:p>
            <a:pPr marL="285750" indent="-285750">
              <a:lnSpc>
                <a:spcPct val="100000"/>
              </a:lnSpc>
              <a:spcBef>
                <a:spcPts val="0"/>
              </a:spcBef>
              <a:spcAft>
                <a:spcPts val="1200"/>
              </a:spcAft>
              <a:buFont typeface="Arial" panose="020B0604020202020204" pitchFamily="34" charset="0"/>
              <a:buChar char="•"/>
            </a:pPr>
            <a:r>
              <a:rPr lang="en-GB" sz="1600">
                <a:solidFill>
                  <a:srgbClr val="565656"/>
                </a:solidFill>
                <a:effectLst/>
                <a:latin typeface="Helvetica Neue LT Std 45 Light"/>
                <a:ea typeface="Calibri" panose="020F0502020204030204" pitchFamily="34" charset="0"/>
              </a:rPr>
              <a:t>The individuals asking questions could not be traced using the details provided in </a:t>
            </a:r>
            <a:r>
              <a:rPr lang="en-GB" sz="1600" err="1">
                <a:solidFill>
                  <a:srgbClr val="565656"/>
                </a:solidFill>
                <a:effectLst/>
                <a:latin typeface="Helvetica Neue LT Std 45 Light"/>
                <a:ea typeface="Calibri" panose="020F0502020204030204" pitchFamily="34" charset="0"/>
              </a:rPr>
              <a:t>Slido</a:t>
            </a:r>
            <a:endParaRPr lang="en-GB" sz="1600">
              <a:solidFill>
                <a:srgbClr val="565656"/>
              </a:solidFill>
              <a:effectLst/>
              <a:latin typeface="Helvetica Neue LT Std 45 Light"/>
              <a:ea typeface="Calibri" panose="020F0502020204030204" pitchFamily="34" charset="0"/>
            </a:endParaRPr>
          </a:p>
          <a:p>
            <a:pPr>
              <a:lnSpc>
                <a:spcPct val="100000"/>
              </a:lnSpc>
              <a:spcBef>
                <a:spcPts val="0"/>
              </a:spcBef>
              <a:spcAft>
                <a:spcPts val="1200"/>
              </a:spcAft>
            </a:pPr>
            <a:r>
              <a:rPr lang="en-GB" sz="1600" b="1">
                <a:solidFill>
                  <a:srgbClr val="565656"/>
                </a:solidFill>
                <a:effectLst/>
                <a:latin typeface="Helvetica Neue LT Std 45 Light"/>
                <a:ea typeface="Calibri" panose="020F0502020204030204" pitchFamily="34" charset="0"/>
              </a:rPr>
              <a:t>The OTF is not the place to challenge the actions of individual parties </a:t>
            </a:r>
            <a:r>
              <a:rPr lang="en-GB" sz="1600">
                <a:solidFill>
                  <a:srgbClr val="565656"/>
                </a:solidFill>
                <a:effectLst/>
                <a:latin typeface="Helvetica Neue LT Std 45 Light"/>
                <a:ea typeface="Calibri" panose="020F0502020204030204" pitchFamily="34" charset="0"/>
              </a:rPr>
              <a:t>(other than the ESO) and we will not comment on these challenges. This type of concern can be reported to the Market Monitoring team at: </a:t>
            </a:r>
            <a:r>
              <a:rPr lang="en-GB" sz="1600">
                <a:solidFill>
                  <a:srgbClr val="565656"/>
                </a:solidFill>
                <a:effectLst/>
                <a:latin typeface="Helvetica Neue LT Std 45 Light"/>
                <a:ea typeface="Calibri" panose="020F0502020204030204" pitchFamily="34" charset="0"/>
                <a:hlinkClick r:id="rId3"/>
              </a:rPr>
              <a:t>marketreporting@nationalgrideso.com</a:t>
            </a:r>
            <a:endParaRPr lang="en-GB" sz="1600">
              <a:solidFill>
                <a:srgbClr val="565656"/>
              </a:solidFill>
              <a:effectLst/>
              <a:latin typeface="Helvetica Neue LT Std 45 Light"/>
              <a:ea typeface="Calibri" panose="020F0502020204030204" pitchFamily="34" charset="0"/>
            </a:endParaRPr>
          </a:p>
          <a:p>
            <a:pPr>
              <a:lnSpc>
                <a:spcPct val="100000"/>
              </a:lnSpc>
              <a:spcBef>
                <a:spcPts val="0"/>
              </a:spcBef>
              <a:spcAft>
                <a:spcPts val="1200"/>
              </a:spcAft>
            </a:pPr>
            <a:r>
              <a:rPr lang="en-GB" sz="1600" b="1">
                <a:solidFill>
                  <a:srgbClr val="565656"/>
                </a:solidFill>
                <a:latin typeface="HelveticaNeueLT Pro 45 Lt"/>
                <a:ea typeface="+mj-ea"/>
                <a:cs typeface="+mj-cs"/>
              </a:rPr>
              <a:t>Remember</a:t>
            </a:r>
            <a:r>
              <a:rPr lang="en-GB" sz="1600">
                <a:solidFill>
                  <a:srgbClr val="565656"/>
                </a:solidFill>
                <a:latin typeface="HelveticaNeueLT Pro 45 Lt"/>
                <a:ea typeface="+mj-ea"/>
                <a:cs typeface="+mj-cs"/>
              </a:rPr>
              <a:t>, if you have reasons to remain anonymous to the wider forum, or have concerns your question may not be one to ask in public, you can use the advance questions or email options.</a:t>
            </a:r>
          </a:p>
          <a:p>
            <a:pPr>
              <a:lnSpc>
                <a:spcPct val="100000"/>
              </a:lnSpc>
              <a:spcBef>
                <a:spcPts val="0"/>
              </a:spcBef>
              <a:spcAft>
                <a:spcPts val="1200"/>
              </a:spcAft>
            </a:pPr>
            <a:endParaRPr lang="en-GB" sz="1600">
              <a:solidFill>
                <a:srgbClr val="565656"/>
              </a:solidFill>
              <a:latin typeface="HelveticaNeueLT Pro 45 Lt"/>
            </a:endParaRPr>
          </a:p>
        </p:txBody>
      </p:sp>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97523" y="451965"/>
            <a:ext cx="7682650" cy="637747"/>
          </a:xfrm>
        </p:spPr>
        <p:txBody>
          <a:bodyPr lIns="91440" tIns="45720" rIns="91440" bIns="45720" anchor="t"/>
          <a:lstStyle/>
          <a:p>
            <a:r>
              <a:rPr lang="en-GB"/>
              <a:t>Participation in the Operational Transparency Forum</a:t>
            </a:r>
          </a:p>
        </p:txBody>
      </p:sp>
      <p:sp>
        <p:nvSpPr>
          <p:cNvPr id="2" name="Title 1">
            <a:extLst>
              <a:ext uri="{FF2B5EF4-FFF2-40B4-BE49-F238E27FC236}">
                <a16:creationId xmlns:a16="http://schemas.microsoft.com/office/drawing/2014/main" id="{054A38CB-7A49-D47D-00C6-0C572F7A4EDC}"/>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sp>
        <p:nvSpPr>
          <p:cNvPr id="5" name="TextBox 4">
            <a:extLst>
              <a:ext uri="{FF2B5EF4-FFF2-40B4-BE49-F238E27FC236}">
                <a16:creationId xmlns:a16="http://schemas.microsoft.com/office/drawing/2014/main" id="{A448F357-3961-ED77-1D37-AC0C53008B36}"/>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178977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57E1B6-BFB8-4D1A-B574-D1E20FDB1C43}"/>
              </a:ext>
            </a:extLst>
          </p:cNvPr>
          <p:cNvSpPr>
            <a:spLocks noGrp="1"/>
          </p:cNvSpPr>
          <p:nvPr>
            <p:ph type="body" sz="quarter" idx="11"/>
          </p:nvPr>
        </p:nvSpPr>
        <p:spPr>
          <a:xfrm>
            <a:off x="581072" y="1510660"/>
            <a:ext cx="10844490" cy="4336984"/>
          </a:xfrm>
        </p:spPr>
        <p:txBody>
          <a:bodyPr lIns="91440" tIns="45720" rIns="91440" bIns="45720" anchor="t"/>
          <a:lstStyle/>
          <a:p>
            <a:r>
              <a:rPr lang="en-GB" sz="1600" b="1" u="sng">
                <a:solidFill>
                  <a:srgbClr val="565656"/>
                </a:solidFill>
                <a:latin typeface="HelveticaNeueLT Pro 45 Lt"/>
              </a:rPr>
              <a:t>Today</a:t>
            </a:r>
            <a:endParaRPr lang="en-GB" sz="1600">
              <a:solidFill>
                <a:srgbClr val="565656"/>
              </a:solidFill>
              <a:latin typeface="HelveticaNeueLT Pro 45 Lt"/>
            </a:endParaRPr>
          </a:p>
          <a:p>
            <a:r>
              <a:rPr lang="en-GB" sz="1600">
                <a:solidFill>
                  <a:srgbClr val="565656"/>
                </a:solidFill>
                <a:latin typeface="HelveticaNeueLT Pro 45 Lt"/>
              </a:rPr>
              <a:t>Update: Grid Code Development Forum – 8</a:t>
            </a:r>
            <a:r>
              <a:rPr lang="en-GB" sz="1600" baseline="30000">
                <a:solidFill>
                  <a:srgbClr val="565656"/>
                </a:solidFill>
                <a:latin typeface="HelveticaNeueLT Pro 45 Lt"/>
              </a:rPr>
              <a:t>th</a:t>
            </a:r>
            <a:r>
              <a:rPr lang="en-GB" sz="1600">
                <a:solidFill>
                  <a:srgbClr val="565656"/>
                </a:solidFill>
                <a:latin typeface="HelveticaNeueLT Pro 45 Lt"/>
              </a:rPr>
              <a:t> May</a:t>
            </a:r>
          </a:p>
          <a:p>
            <a:endParaRPr lang="en-GB" sz="1600">
              <a:solidFill>
                <a:srgbClr val="565656"/>
              </a:solidFill>
              <a:latin typeface="HelveticaNeueLT Pro 45 Lt"/>
            </a:endParaRPr>
          </a:p>
          <a:p>
            <a:r>
              <a:rPr lang="en-GB" sz="1600" b="1" u="sng">
                <a:solidFill>
                  <a:srgbClr val="565656"/>
                </a:solidFill>
                <a:latin typeface="HelveticaNeueLT Pro 45 Lt"/>
              </a:rPr>
              <a:t>Future</a:t>
            </a:r>
            <a:endParaRPr lang="en-GB" sz="1600">
              <a:solidFill>
                <a:srgbClr val="565656"/>
              </a:solidFill>
              <a:latin typeface="HelveticaNeueLT Pro 45 Lt"/>
            </a:endParaRPr>
          </a:p>
          <a:p>
            <a:r>
              <a:rPr lang="en-GB" sz="1600">
                <a:solidFill>
                  <a:srgbClr val="565656"/>
                </a:solidFill>
                <a:latin typeface="HelveticaNeueLT Pro 45 Lt"/>
              </a:rPr>
              <a:t>Update on Balancing Reserve – TBC</a:t>
            </a:r>
          </a:p>
          <a:p>
            <a:endParaRPr lang="en-GB" sz="1600">
              <a:solidFill>
                <a:srgbClr val="565656"/>
              </a:solidFill>
              <a:latin typeface="HelveticaNeueLT Pro 45 Lt"/>
            </a:endParaRPr>
          </a:p>
          <a:p>
            <a:endParaRPr lang="en-GB" sz="1600">
              <a:solidFill>
                <a:srgbClr val="565656"/>
              </a:solidFill>
              <a:latin typeface="HelveticaNeueLT Pro 45 Lt"/>
            </a:endParaRPr>
          </a:p>
          <a:p>
            <a:r>
              <a:rPr lang="en-GB" sz="1600" i="1">
                <a:solidFill>
                  <a:srgbClr val="565656"/>
                </a:solidFill>
                <a:latin typeface="HelveticaNeueLT Pro 45 Lt"/>
              </a:rPr>
              <a:t>Advance notice: There will be no OTF on 29</a:t>
            </a:r>
            <a:r>
              <a:rPr lang="en-GB" sz="1600" i="1" baseline="30000">
                <a:solidFill>
                  <a:srgbClr val="565656"/>
                </a:solidFill>
                <a:latin typeface="HelveticaNeueLT Pro 45 Lt"/>
              </a:rPr>
              <a:t>th</a:t>
            </a:r>
            <a:r>
              <a:rPr lang="en-GB" sz="1600" i="1">
                <a:solidFill>
                  <a:srgbClr val="565656"/>
                </a:solidFill>
                <a:latin typeface="HelveticaNeueLT Pro 45 Lt"/>
              </a:rPr>
              <a:t> May due to key staff availability over the bank holiday and half term.</a:t>
            </a:r>
          </a:p>
          <a:p>
            <a:endParaRPr lang="en-GB" sz="1600">
              <a:solidFill>
                <a:srgbClr val="565656"/>
              </a:solidFill>
              <a:latin typeface="HelveticaNeueLT Pro 45 Lt"/>
            </a:endParaRPr>
          </a:p>
          <a:p>
            <a:r>
              <a:rPr lang="en-GB" sz="1600">
                <a:solidFill>
                  <a:srgbClr val="565656"/>
                </a:solidFill>
                <a:latin typeface="Helvetica Neue LT Std 45 Light"/>
              </a:rPr>
              <a:t>If you have suggestions for future deep dives or focus topics please send them to us at: </a:t>
            </a:r>
            <a:r>
              <a:rPr lang="en-GB" sz="1600">
                <a:solidFill>
                  <a:srgbClr val="565656"/>
                </a:solidFill>
                <a:latin typeface="Helvetica Neue LT Std 45 Light"/>
                <a:hlinkClick r:id="rId3"/>
              </a:rPr>
              <a:t>box.NC.customer@nationalgrideso.com</a:t>
            </a:r>
            <a:r>
              <a:rPr lang="en-GB" sz="1600">
                <a:solidFill>
                  <a:srgbClr val="565656"/>
                </a:solidFill>
                <a:latin typeface="Helvetica Neue LT Std 45 Light"/>
              </a:rPr>
              <a:t> and we will consider including them in a future forum</a:t>
            </a:r>
          </a:p>
          <a:p>
            <a:endParaRPr lang="en-GB" sz="1600">
              <a:solidFill>
                <a:srgbClr val="565656"/>
              </a:solidFill>
              <a:latin typeface="Helvetica Neue LT Std 45 Light"/>
            </a:endParaRPr>
          </a:p>
          <a:p>
            <a:endParaRPr lang="en-GB" sz="1600">
              <a:solidFill>
                <a:srgbClr val="565656"/>
              </a:solidFill>
              <a:latin typeface="HelveticaNeueLT Pro 45 Lt"/>
            </a:endParaRPr>
          </a:p>
        </p:txBody>
      </p:sp>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97523" y="780175"/>
            <a:ext cx="6896699" cy="637747"/>
          </a:xfrm>
        </p:spPr>
        <p:txBody>
          <a:bodyPr/>
          <a:lstStyle/>
          <a:p>
            <a:r>
              <a:rPr lang="en-GB"/>
              <a:t>Future deep dive / focus topics</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sp>
        <p:nvSpPr>
          <p:cNvPr id="4" name="TextBox 3">
            <a:extLst>
              <a:ext uri="{FF2B5EF4-FFF2-40B4-BE49-F238E27FC236}">
                <a16:creationId xmlns:a16="http://schemas.microsoft.com/office/drawing/2014/main" id="{74B91655-2013-57E9-7DDE-74EAC97140AE}"/>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1774407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57E1B6-BFB8-4D1A-B574-D1E20FDB1C43}"/>
              </a:ext>
            </a:extLst>
          </p:cNvPr>
          <p:cNvSpPr>
            <a:spLocks noGrp="1"/>
          </p:cNvSpPr>
          <p:nvPr>
            <p:ph type="body" sz="quarter" idx="11"/>
          </p:nvPr>
        </p:nvSpPr>
        <p:spPr>
          <a:xfrm>
            <a:off x="708488" y="1021548"/>
            <a:ext cx="10966148" cy="1894825"/>
          </a:xfrm>
        </p:spPr>
        <p:txBody>
          <a:bodyPr lIns="91440" tIns="45720" rIns="91440" bIns="45720" anchor="t">
            <a:normAutofit/>
          </a:bodyPr>
          <a:lstStyle/>
          <a:p>
            <a:r>
              <a:rPr lang="en-GB" sz="1600">
                <a:latin typeface="HelveticaNeueLT Pro 45 Lt"/>
              </a:rPr>
              <a:t>Purpose</a:t>
            </a:r>
          </a:p>
          <a:p>
            <a:r>
              <a:rPr lang="en-GB" sz="1600">
                <a:solidFill>
                  <a:srgbClr val="565656"/>
                </a:solidFill>
                <a:latin typeface="HelveticaNeueLT Pro 45 Lt"/>
              </a:rPr>
              <a:t>The Operational Transparency Forum runs once a week to provide updated information on and insight into the operational challenges faced by the control room in the recent past (1-2 weeks) and short term future (1-2 weeks). The OTF will also signpost other ESO events, provide deep dives into focus topics, and allow industry to ask questions.</a:t>
            </a:r>
          </a:p>
          <a:p>
            <a:r>
              <a:rPr lang="en-GB" sz="1600">
                <a:latin typeface="HelveticaNeueLT Pro 45 Lt"/>
              </a:rPr>
              <a:t>Scope</a:t>
            </a:r>
          </a:p>
          <a:p>
            <a:r>
              <a:rPr lang="en-GB" sz="1600">
                <a:solidFill>
                  <a:srgbClr val="454546"/>
                </a:solidFill>
                <a:latin typeface="HelveticaNeueLT Pro 45 Lt"/>
              </a:rPr>
              <a:t>Aligns with purpose, see examples below:</a:t>
            </a:r>
          </a:p>
        </p:txBody>
      </p:sp>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97523" y="450560"/>
            <a:ext cx="9158856" cy="637747"/>
          </a:xfrm>
        </p:spPr>
        <p:txBody>
          <a:bodyPr>
            <a:normAutofit fontScale="90000"/>
          </a:bodyPr>
          <a:lstStyle/>
          <a:p>
            <a:r>
              <a:rPr lang="en-GB"/>
              <a:t>Purpose and scope of the ESO Operational Transparency Forum</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a:ln>
                  <a:noFill/>
                </a:ln>
                <a:solidFill>
                  <a:srgbClr val="D43900"/>
                </a:solidFill>
                <a:effectLst/>
                <a:uLnTx/>
                <a:uFillTx/>
                <a:latin typeface="HelveticaNeueLT Pro 55 Roman" panose="020B0604020202020204" pitchFamily="34" charset="77"/>
              </a:rPr>
              <a:t>Slido code #OTF</a:t>
            </a:r>
          </a:p>
        </p:txBody>
      </p:sp>
      <p:sp>
        <p:nvSpPr>
          <p:cNvPr id="2" name="Text Placeholder 2">
            <a:extLst>
              <a:ext uri="{FF2B5EF4-FFF2-40B4-BE49-F238E27FC236}">
                <a16:creationId xmlns:a16="http://schemas.microsoft.com/office/drawing/2014/main" id="{DDAAB52C-D164-14F7-42B7-B79CA3E9B477}"/>
              </a:ext>
            </a:extLst>
          </p:cNvPr>
          <p:cNvSpPr txBox="1">
            <a:spLocks/>
          </p:cNvSpPr>
          <p:nvPr/>
        </p:nvSpPr>
        <p:spPr>
          <a:xfrm>
            <a:off x="6578974" y="5083645"/>
            <a:ext cx="5287114" cy="1625507"/>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rgbClr val="D43900"/>
                </a:solidFill>
                <a:latin typeface="HelveticaNeueLT Pro 65 Md" panose="020B0604020202020204" pitchFamily="34" charset="77"/>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NeueLT Std Lt" panose="020B0403020202020204" pitchFamily="34" charset="0"/>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4pPr>
            <a:lvl5pPr marL="1828755"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veticaNeueLT Std Thin"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500" b="0" i="0" u="none" strike="noStrike" kern="1200" cap="none" spc="0" normalizeH="0" baseline="0" noProof="0">
              <a:ln>
                <a:noFill/>
              </a:ln>
              <a:solidFill>
                <a:srgbClr val="565656"/>
              </a:solidFill>
              <a:effectLst/>
              <a:uLnTx/>
              <a:uFillTx/>
              <a:latin typeface="HelveticaNeueLT Pro 45 Lt"/>
              <a:ea typeface="+mn-ea"/>
              <a:cs typeface="+mn-cs"/>
            </a:endParaRPr>
          </a:p>
        </p:txBody>
      </p:sp>
      <p:graphicFrame>
        <p:nvGraphicFramePr>
          <p:cNvPr id="5" name="Table 7">
            <a:extLst>
              <a:ext uri="{FF2B5EF4-FFF2-40B4-BE49-F238E27FC236}">
                <a16:creationId xmlns:a16="http://schemas.microsoft.com/office/drawing/2014/main" id="{C2689382-ACE4-411B-A232-931F23611659}"/>
              </a:ext>
            </a:extLst>
          </p:cNvPr>
          <p:cNvGraphicFramePr>
            <a:graphicFrameLocks noGrp="1"/>
          </p:cNvGraphicFramePr>
          <p:nvPr/>
        </p:nvGraphicFramePr>
        <p:xfrm>
          <a:off x="708488" y="2916373"/>
          <a:ext cx="10887050" cy="2884812"/>
        </p:xfrm>
        <a:graphic>
          <a:graphicData uri="http://schemas.openxmlformats.org/drawingml/2006/table">
            <a:tbl>
              <a:tblPr firstRow="1" bandRow="1">
                <a:tableStyleId>{5C22544A-7EE6-4342-B048-85BDC9FD1C3A}</a:tableStyleId>
              </a:tblPr>
              <a:tblGrid>
                <a:gridCol w="5240342">
                  <a:extLst>
                    <a:ext uri="{9D8B030D-6E8A-4147-A177-3AD203B41FA5}">
                      <a16:colId xmlns:a16="http://schemas.microsoft.com/office/drawing/2014/main" val="1341340710"/>
                    </a:ext>
                  </a:extLst>
                </a:gridCol>
                <a:gridCol w="392283">
                  <a:extLst>
                    <a:ext uri="{9D8B030D-6E8A-4147-A177-3AD203B41FA5}">
                      <a16:colId xmlns:a16="http://schemas.microsoft.com/office/drawing/2014/main" val="334341416"/>
                    </a:ext>
                  </a:extLst>
                </a:gridCol>
                <a:gridCol w="5254425">
                  <a:extLst>
                    <a:ext uri="{9D8B030D-6E8A-4147-A177-3AD203B41FA5}">
                      <a16:colId xmlns:a16="http://schemas.microsoft.com/office/drawing/2014/main" val="3751291452"/>
                    </a:ext>
                  </a:extLst>
                </a:gridCol>
              </a:tblGrid>
              <a:tr h="354972">
                <a:tc>
                  <a:txBody>
                    <a:bodyPr/>
                    <a:lstStyle/>
                    <a:p>
                      <a:r>
                        <a:rPr lang="en-GB" sz="1600" b="0">
                          <a:solidFill>
                            <a:srgbClr val="D43900"/>
                          </a:solidFill>
                          <a:latin typeface="Arial" panose="020B0604020202020204" pitchFamily="34" charset="0"/>
                          <a:cs typeface="Arial" panose="020B0604020202020204" pitchFamily="34" charset="0"/>
                        </a:rPr>
                        <a:t>In Scope of OTF</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1600" b="0">
                        <a:solidFill>
                          <a:srgbClr val="D439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600" b="0">
                          <a:solidFill>
                            <a:srgbClr val="D43900"/>
                          </a:solidFill>
                          <a:latin typeface="Arial" panose="020B0604020202020204" pitchFamily="34" charset="0"/>
                          <a:cs typeface="Arial" panose="020B0604020202020204" pitchFamily="34" charset="0"/>
                        </a:rPr>
                        <a:t>Out of Scope of OTF</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271787"/>
                  </a:ext>
                </a:extLst>
              </a:tr>
              <a:tr h="2452191">
                <a:tc>
                  <a:txBody>
                    <a:bodyPr/>
                    <a:lstStyle/>
                    <a:p>
                      <a:r>
                        <a:rPr lang="en-GB" sz="1600">
                          <a:solidFill>
                            <a:srgbClr val="565656"/>
                          </a:solidFill>
                          <a:latin typeface="HelveticaNeueLT Pro 45 Lt"/>
                        </a:rPr>
                        <a:t>Material presented i.e.: regular content, deep dives, focus topics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rgbClr val="565656"/>
                          </a:solidFill>
                          <a:latin typeface="HelveticaNeueLT Pro 45 Lt"/>
                        </a:rPr>
                        <a:t>ESO operational approach &amp; challenges</a:t>
                      </a:r>
                    </a:p>
                    <a:p>
                      <a:r>
                        <a:rPr lang="en-GB" sz="1600">
                          <a:solidFill>
                            <a:srgbClr val="565656"/>
                          </a:solidFill>
                          <a:latin typeface="HelveticaNeueLT Pro 45 Lt"/>
                        </a:rPr>
                        <a:t>ESO published data</a:t>
                      </a:r>
                    </a:p>
                    <a:p>
                      <a:endParaRPr lang="en-GB" sz="1600">
                        <a:solidFill>
                          <a:srgbClr val="454546"/>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sz="1600">
                        <a:solidFill>
                          <a:srgbClr val="454546"/>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1600">
                          <a:solidFill>
                            <a:srgbClr val="565656"/>
                          </a:solidFill>
                          <a:latin typeface="HelveticaNeueLT Pro 45 Lt"/>
                        </a:rPr>
                        <a:t>Data owned and/or published by other parties</a:t>
                      </a:r>
                    </a:p>
                    <a:p>
                      <a:r>
                        <a:rPr lang="en-GB" sz="1600">
                          <a:solidFill>
                            <a:srgbClr val="565656"/>
                          </a:solidFill>
                          <a:latin typeface="HelveticaNeueLT Pro 45 Lt"/>
                        </a:rPr>
                        <a:t>e.g.: BMRS is published by </a:t>
                      </a:r>
                      <a:r>
                        <a:rPr lang="en-GB" sz="1600" err="1">
                          <a:solidFill>
                            <a:srgbClr val="565656"/>
                          </a:solidFill>
                          <a:latin typeface="HelveticaNeueLT Pro 45 Lt"/>
                        </a:rPr>
                        <a:t>Elexon</a:t>
                      </a:r>
                      <a:endParaRPr lang="en-GB" sz="1600">
                        <a:solidFill>
                          <a:srgbClr val="565656"/>
                        </a:solidFill>
                        <a:latin typeface="HelveticaNeueLT Pro 45 Lt"/>
                      </a:endParaRPr>
                    </a:p>
                    <a:p>
                      <a:r>
                        <a:rPr lang="en-GB" sz="1600">
                          <a:solidFill>
                            <a:srgbClr val="565656"/>
                          </a:solidFill>
                          <a:latin typeface="HelveticaNeueLT Pro 45 Lt"/>
                        </a:rPr>
                        <a:t>Processes including consultations operated by other parties e.g.: </a:t>
                      </a:r>
                      <a:r>
                        <a:rPr lang="en-GB" sz="1600" err="1">
                          <a:solidFill>
                            <a:srgbClr val="565656"/>
                          </a:solidFill>
                          <a:latin typeface="HelveticaNeueLT Pro 45 Lt"/>
                        </a:rPr>
                        <a:t>Elexon</a:t>
                      </a:r>
                      <a:r>
                        <a:rPr lang="en-GB" sz="1600">
                          <a:solidFill>
                            <a:srgbClr val="565656"/>
                          </a:solidFill>
                          <a:latin typeface="HelveticaNeueLT Pro 45 Lt"/>
                        </a:rPr>
                        <a:t>, Ofgem, DESNZ</a:t>
                      </a:r>
                    </a:p>
                    <a:p>
                      <a:r>
                        <a:rPr lang="en-GB" sz="1600">
                          <a:solidFill>
                            <a:srgbClr val="565656"/>
                          </a:solidFill>
                          <a:latin typeface="HelveticaNeueLT Pro 45 Lt"/>
                        </a:rPr>
                        <a:t>Data owned by other parties</a:t>
                      </a:r>
                    </a:p>
                    <a:p>
                      <a:r>
                        <a:rPr lang="en-GB" sz="1600">
                          <a:solidFill>
                            <a:srgbClr val="454546"/>
                          </a:solidFill>
                          <a:latin typeface="Arial" panose="020B0604020202020204" pitchFamily="34" charset="0"/>
                          <a:cs typeface="Arial" panose="020B0604020202020204" pitchFamily="34" charset="0"/>
                        </a:rPr>
                        <a:t>Details of ESO Control Room actions &amp; decision making</a:t>
                      </a:r>
                    </a:p>
                    <a:p>
                      <a:r>
                        <a:rPr lang="en-GB" sz="1600">
                          <a:solidFill>
                            <a:srgbClr val="454546"/>
                          </a:solidFill>
                          <a:latin typeface="Arial" panose="020B0604020202020204" pitchFamily="34" charset="0"/>
                          <a:cs typeface="Arial" panose="020B0604020202020204" pitchFamily="34" charset="0"/>
                        </a:rPr>
                        <a:t>Activities &amp; operations of particular market participants</a:t>
                      </a:r>
                    </a:p>
                    <a:p>
                      <a:r>
                        <a:rPr lang="en-GB" sz="1600">
                          <a:solidFill>
                            <a:srgbClr val="454546"/>
                          </a:solidFill>
                          <a:latin typeface="Arial" panose="020B0604020202020204" pitchFamily="34" charset="0"/>
                          <a:cs typeface="Arial" panose="020B0604020202020204" pitchFamily="34" charset="0"/>
                        </a:rPr>
                        <a:t>ESO policy &amp; strategic decision making</a:t>
                      </a:r>
                    </a:p>
                    <a:p>
                      <a:r>
                        <a:rPr lang="en-GB" sz="1600">
                          <a:solidFill>
                            <a:srgbClr val="454546"/>
                          </a:solidFill>
                          <a:latin typeface="Arial" panose="020B0604020202020204" pitchFamily="34" charset="0"/>
                          <a:cs typeface="Arial" panose="020B0604020202020204" pitchFamily="34" charset="0"/>
                        </a:rPr>
                        <a:t>Formal consultations e.g.: Code Changes, Business Planning, Market development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1318939"/>
                  </a:ext>
                </a:extLst>
              </a:tr>
            </a:tbl>
          </a:graphicData>
        </a:graphic>
      </p:graphicFrame>
    </p:spTree>
    <p:extLst>
      <p:ext uri="{BB962C8B-B14F-4D97-AF65-F5344CB8AC3E}">
        <p14:creationId xmlns:p14="http://schemas.microsoft.com/office/powerpoint/2010/main" val="108765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57E1B6-BFB8-4D1A-B574-D1E20FDB1C43}"/>
              </a:ext>
            </a:extLst>
          </p:cNvPr>
          <p:cNvSpPr>
            <a:spLocks noGrp="1"/>
          </p:cNvSpPr>
          <p:nvPr>
            <p:ph type="body" sz="quarter" idx="11"/>
          </p:nvPr>
        </p:nvSpPr>
        <p:spPr>
          <a:xfrm>
            <a:off x="517364" y="1246811"/>
            <a:ext cx="11157272" cy="3918314"/>
          </a:xfrm>
        </p:spPr>
        <p:txBody>
          <a:bodyPr lIns="91440" tIns="45720" rIns="91440" bIns="45720" anchor="t">
            <a:noAutofit/>
          </a:bodyPr>
          <a:lstStyle/>
          <a:p>
            <a:pPr marL="285750" indent="-285750">
              <a:buFont typeface="Arial" panose="020B0604020202020204" pitchFamily="34" charset="0"/>
              <a:buChar char="•"/>
            </a:pPr>
            <a:r>
              <a:rPr lang="en-GB" sz="1400">
                <a:solidFill>
                  <a:srgbClr val="565656"/>
                </a:solidFill>
                <a:latin typeface="Arial" panose="020B0604020202020204" pitchFamily="34" charset="0"/>
                <a:cs typeface="Arial" panose="020B0604020202020204" pitchFamily="34" charset="0"/>
              </a:rPr>
              <a:t>OTF participants can ask questions in the following ways:</a:t>
            </a:r>
            <a:endParaRPr lang="en-GB">
              <a:solidFill>
                <a:srgbClr val="565656"/>
              </a:solidFill>
              <a:latin typeface="Arial" panose="020B0604020202020204" pitchFamily="34" charset="0"/>
              <a:cs typeface="Arial" panose="020B0604020202020204" pitchFamily="34" charset="0"/>
            </a:endParaRPr>
          </a:p>
          <a:p>
            <a:pPr marL="742939" lvl="1" indent="-285750">
              <a:buFont typeface="Arial" panose="020B0604020202020204" pitchFamily="34" charset="0"/>
              <a:buChar char="•"/>
            </a:pPr>
            <a:r>
              <a:rPr lang="en-GB">
                <a:solidFill>
                  <a:srgbClr val="565656"/>
                </a:solidFill>
                <a:latin typeface="Arial" panose="020B0604020202020204" pitchFamily="34" charset="0"/>
                <a:cs typeface="Arial" panose="020B0604020202020204" pitchFamily="34" charset="0"/>
              </a:rPr>
              <a:t>Live via </a:t>
            </a:r>
            <a:r>
              <a:rPr lang="en-GB" err="1">
                <a:solidFill>
                  <a:srgbClr val="565656"/>
                </a:solidFill>
                <a:latin typeface="Arial" panose="020B0604020202020204" pitchFamily="34" charset="0"/>
                <a:cs typeface="Arial" panose="020B0604020202020204" pitchFamily="34" charset="0"/>
              </a:rPr>
              <a:t>Slido</a:t>
            </a:r>
            <a:r>
              <a:rPr lang="en-GB">
                <a:solidFill>
                  <a:srgbClr val="565656"/>
                </a:solidFill>
                <a:latin typeface="Arial" panose="020B0604020202020204" pitchFamily="34" charset="0"/>
                <a:cs typeface="Arial" panose="020B0604020202020204" pitchFamily="34" charset="0"/>
              </a:rPr>
              <a:t> code #OTF</a:t>
            </a:r>
          </a:p>
          <a:p>
            <a:pPr marL="742939" lvl="1" indent="-285750">
              <a:buFont typeface="Arial" panose="020B0604020202020204" pitchFamily="34" charset="0"/>
              <a:buChar char="•"/>
            </a:pPr>
            <a:r>
              <a:rPr lang="en-GB">
                <a:solidFill>
                  <a:srgbClr val="565656"/>
                </a:solidFill>
                <a:latin typeface="Arial" panose="020B0604020202020204" pitchFamily="34" charset="0"/>
                <a:cs typeface="Arial" panose="020B0604020202020204" pitchFamily="34" charset="0"/>
              </a:rPr>
              <a:t>In advance (before 12:00 on Monday) at </a:t>
            </a:r>
            <a:r>
              <a:rPr lang="en-GB">
                <a:latin typeface="Arial" panose="020B0604020202020204" pitchFamily="34" charset="0"/>
                <a:ea typeface="+mj-ea"/>
                <a:cs typeface="Arial" panose="020B0604020202020204" pitchFamily="34" charset="0"/>
                <a:hlinkClick r:id="rId2"/>
              </a:rPr>
              <a:t>https://forms.office.com/r/k0AEfKnai3</a:t>
            </a:r>
            <a:r>
              <a:rPr lang="en-GB">
                <a:latin typeface="Arial" panose="020B0604020202020204" pitchFamily="34" charset="0"/>
                <a:ea typeface="+mj-ea"/>
                <a:cs typeface="Arial" panose="020B0604020202020204" pitchFamily="34" charset="0"/>
              </a:rPr>
              <a:t> </a:t>
            </a:r>
            <a:endParaRPr lang="en-GB" b="1">
              <a:latin typeface="Arial" panose="020B0604020202020204" pitchFamily="34" charset="0"/>
              <a:ea typeface="+mj-ea"/>
              <a:cs typeface="Arial" panose="020B0604020202020204" pitchFamily="34" charset="0"/>
            </a:endParaRPr>
          </a:p>
          <a:p>
            <a:pPr marL="742939" lvl="1" indent="-285750">
              <a:buFont typeface="Arial" panose="020B0604020202020204" pitchFamily="34" charset="0"/>
              <a:buChar char="•"/>
            </a:pPr>
            <a:r>
              <a:rPr lang="en-GB">
                <a:solidFill>
                  <a:srgbClr val="565656"/>
                </a:solidFill>
                <a:latin typeface="Arial" panose="020B0604020202020204" pitchFamily="34" charset="0"/>
                <a:cs typeface="Arial" panose="020B0604020202020204" pitchFamily="34" charset="0"/>
              </a:rPr>
              <a:t>At any time to </a:t>
            </a:r>
            <a:r>
              <a:rPr lang="en-GB">
                <a:solidFill>
                  <a:srgbClr val="565656"/>
                </a:solidFill>
                <a:latin typeface="Arial" panose="020B0604020202020204" pitchFamily="34" charset="0"/>
                <a:cs typeface="Arial" panose="020B0604020202020204" pitchFamily="34" charset="0"/>
                <a:hlinkClick r:id="rId3"/>
              </a:rPr>
              <a:t>box.NC.Customer@nationalgrideso.com</a:t>
            </a:r>
            <a:endParaRPr lang="en-GB">
              <a:solidFill>
                <a:srgbClr val="5656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5656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a:solidFill>
                  <a:srgbClr val="565656"/>
                </a:solidFill>
                <a:latin typeface="Arial" panose="020B0604020202020204" pitchFamily="34" charset="0"/>
                <a:cs typeface="Arial" panose="020B0604020202020204" pitchFamily="34" charset="0"/>
              </a:rPr>
              <a:t>All questions asked through Sli.do </a:t>
            </a:r>
            <a:r>
              <a:rPr lang="en-GB" sz="1400">
                <a:solidFill>
                  <a:srgbClr val="565656"/>
                </a:solidFill>
                <a:latin typeface="Arial" panose="020B0604020202020204" pitchFamily="34" charset="0"/>
                <a:cs typeface="Arial" panose="020B0604020202020204" pitchFamily="34" charset="0"/>
              </a:rPr>
              <a:t>will be recorded and published, with answers, in the Operational Transparency Forum Q&amp;A on the webpage: </a:t>
            </a:r>
            <a:r>
              <a:rPr lang="en-GB" sz="1400">
                <a:latin typeface="Arial" panose="020B0604020202020204" pitchFamily="34" charset="0"/>
                <a:cs typeface="Arial" panose="020B0604020202020204" pitchFamily="34" charset="0"/>
                <a:hlinkClick r:id="rId4"/>
              </a:rPr>
              <a:t>Operational Transparency Forum | ESO (nationalgrideso.com)</a:t>
            </a:r>
            <a:endParaRPr lang="en-GB" sz="1400">
              <a:solidFill>
                <a:srgbClr val="5656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a:solidFill>
                  <a:srgbClr val="565656"/>
                </a:solidFill>
                <a:latin typeface="Arial" panose="020B0604020202020204" pitchFamily="34" charset="0"/>
                <a:cs typeface="Arial" panose="020B0604020202020204" pitchFamily="34" charset="0"/>
              </a:rPr>
              <a:t>Advance questions</a:t>
            </a:r>
            <a:r>
              <a:rPr lang="en-GB" sz="1400">
                <a:solidFill>
                  <a:srgbClr val="565656"/>
                </a:solidFill>
                <a:latin typeface="Arial" panose="020B0604020202020204" pitchFamily="34" charset="0"/>
                <a:cs typeface="Arial" panose="020B0604020202020204" pitchFamily="34" charset="0"/>
              </a:rPr>
              <a:t> will be included, with answers, in the slide pack for the next OTF and published in the OTF Q&amp;A as above.</a:t>
            </a:r>
          </a:p>
          <a:p>
            <a:pPr marL="285750" indent="-285750">
              <a:buFont typeface="Arial" panose="020B0604020202020204" pitchFamily="34" charset="0"/>
              <a:buChar char="•"/>
            </a:pPr>
            <a:r>
              <a:rPr lang="en-GB" sz="1400" b="1">
                <a:solidFill>
                  <a:srgbClr val="565656"/>
                </a:solidFill>
                <a:latin typeface="Arial" panose="020B0604020202020204" pitchFamily="34" charset="0"/>
                <a:cs typeface="Arial" panose="020B0604020202020204" pitchFamily="34" charset="0"/>
              </a:rPr>
              <a:t>Email questions </a:t>
            </a:r>
            <a:r>
              <a:rPr lang="en-GB" sz="1400">
                <a:solidFill>
                  <a:srgbClr val="565656"/>
                </a:solidFill>
                <a:latin typeface="Arial" panose="020B0604020202020204" pitchFamily="34" charset="0"/>
                <a:cs typeface="Arial" panose="020B0604020202020204" pitchFamily="34" charset="0"/>
              </a:rPr>
              <a:t>which specifically request inclusion in the OTF will be treated as Advance questions, otherwise we will only reply direct to the sender.</a:t>
            </a:r>
          </a:p>
          <a:p>
            <a:pPr marL="285750" indent="-285750">
              <a:buFont typeface="Arial" panose="020B0604020202020204" pitchFamily="34" charset="0"/>
              <a:buChar char="•"/>
            </a:pPr>
            <a:r>
              <a:rPr lang="en-GB" sz="1400" b="1">
                <a:solidFill>
                  <a:srgbClr val="565656"/>
                </a:solidFill>
                <a:latin typeface="Arial" panose="020B0604020202020204" pitchFamily="34" charset="0"/>
                <a:cs typeface="Arial" panose="020B0604020202020204" pitchFamily="34" charset="0"/>
              </a:rPr>
              <a:t>Takeaway questions </a:t>
            </a:r>
            <a:r>
              <a:rPr lang="en-GB" sz="1400">
                <a:solidFill>
                  <a:srgbClr val="565656"/>
                </a:solidFill>
                <a:latin typeface="Arial" panose="020B0604020202020204" pitchFamily="34" charset="0"/>
                <a:cs typeface="Arial" panose="020B0604020202020204" pitchFamily="34" charset="0"/>
              </a:rPr>
              <a:t>– we may ask you to contact us by email in order to clarify or confirm details for the question.</a:t>
            </a:r>
          </a:p>
          <a:p>
            <a:pPr marL="285750" indent="-285750">
              <a:buFont typeface="Arial" panose="020B0604020202020204" pitchFamily="34" charset="0"/>
              <a:buChar char="•"/>
            </a:pPr>
            <a:r>
              <a:rPr lang="en-GB" sz="1400" b="1">
                <a:solidFill>
                  <a:srgbClr val="565656"/>
                </a:solidFill>
                <a:latin typeface="Arial" panose="020B0604020202020204" pitchFamily="34" charset="0"/>
                <a:cs typeface="Arial" panose="020B0604020202020204" pitchFamily="34" charset="0"/>
              </a:rPr>
              <a:t>Out of scope questions </a:t>
            </a:r>
            <a:r>
              <a:rPr lang="en-GB" sz="1400">
                <a:solidFill>
                  <a:srgbClr val="565656"/>
                </a:solidFill>
                <a:latin typeface="Arial" panose="020B0604020202020204" pitchFamily="34" charset="0"/>
                <a:cs typeface="Arial" panose="020B0604020202020204" pitchFamily="34" charset="0"/>
              </a:rPr>
              <a:t>will be forwarded to the appropriate ESO expert or team for a direct response. We may ask you to contact us by email to ensure we have the correct contact details for the response. These questions will not be managed through the OTF, and we are unable to forward questions without correct contact details. Information about the OTF purpose and scope can be found in the appendix of this slide pack</a:t>
            </a:r>
            <a:endParaRPr lang="en-GB" sz="1400">
              <a:solidFill>
                <a:srgbClr val="FF0000"/>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97523" y="450560"/>
            <a:ext cx="9158856" cy="637747"/>
          </a:xfrm>
        </p:spPr>
        <p:txBody>
          <a:bodyPr>
            <a:normAutofit fontScale="90000"/>
          </a:bodyPr>
          <a:lstStyle/>
          <a:p>
            <a:r>
              <a:rPr lang="en-GB"/>
              <a:t>Managing questions at the ESO Operational Transparency Forum</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a:ln>
                  <a:noFill/>
                </a:ln>
                <a:solidFill>
                  <a:srgbClr val="D43900"/>
                </a:solidFill>
                <a:effectLst/>
                <a:uLnTx/>
                <a:uFillTx/>
                <a:latin typeface="HelveticaNeueLT Pro 55 Roman" panose="020B0604020202020204" pitchFamily="34" charset="77"/>
              </a:rPr>
              <a:t>Slido code #OTF</a:t>
            </a:r>
          </a:p>
        </p:txBody>
      </p:sp>
    </p:spTree>
    <p:extLst>
      <p:ext uri="{BB962C8B-B14F-4D97-AF65-F5344CB8AC3E}">
        <p14:creationId xmlns:p14="http://schemas.microsoft.com/office/powerpoint/2010/main" val="148967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D4F484B-5AE0-09B7-3D24-40D609977D71}"/>
              </a:ext>
            </a:extLst>
          </p:cNvPr>
          <p:cNvSpPr txBox="1">
            <a:spLocks/>
          </p:cNvSpPr>
          <p:nvPr/>
        </p:nvSpPr>
        <p:spPr>
          <a:xfrm>
            <a:off x="272418" y="543275"/>
            <a:ext cx="8477299" cy="637747"/>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0" i="0" u="none" strike="noStrike" kern="1200" cap="none" spc="0" normalizeH="0" baseline="0" noProof="0">
                <a:ln>
                  <a:noFill/>
                </a:ln>
                <a:solidFill>
                  <a:srgbClr val="D43900"/>
                </a:solidFill>
                <a:effectLst/>
                <a:uLnTx/>
                <a:uFillTx/>
                <a:latin typeface="HelveticaNeueLT Pro 55 Roman"/>
              </a:rPr>
              <a:t>REMA – Scheduling and Dispatch Case for Change Webinar</a:t>
            </a:r>
            <a:endParaRPr kumimoji="0" lang="en-GB" sz="2500" b="0" i="0" u="none" strike="noStrike" kern="1200" cap="none" spc="0" normalizeH="0" baseline="0" noProof="0">
              <a:ln>
                <a:noFill/>
              </a:ln>
              <a:solidFill>
                <a:srgbClr val="D43900"/>
              </a:solidFill>
              <a:effectLst/>
              <a:uLnTx/>
              <a:uFillTx/>
              <a:latin typeface="HelveticaNeueLT Pro 55 Roman" panose="020B0604020202020204" pitchFamily="34" charset="77"/>
            </a:endParaRPr>
          </a:p>
        </p:txBody>
      </p:sp>
      <p:sp>
        <p:nvSpPr>
          <p:cNvPr id="3" name="TextBox 2">
            <a:extLst>
              <a:ext uri="{FF2B5EF4-FFF2-40B4-BE49-F238E27FC236}">
                <a16:creationId xmlns:a16="http://schemas.microsoft.com/office/drawing/2014/main" id="{1F875B9A-5CB3-0B5E-C105-754BA358042C}"/>
              </a:ext>
            </a:extLst>
          </p:cNvPr>
          <p:cNvSpPr txBox="1"/>
          <p:nvPr/>
        </p:nvSpPr>
        <p:spPr>
          <a:xfrm>
            <a:off x="184559" y="1119776"/>
            <a:ext cx="11107023" cy="258532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565656"/>
                </a:solidFill>
                <a:effectLst/>
                <a:uLnTx/>
                <a:uFillTx/>
                <a:latin typeface="HelveticaNeueLT Pro 55 Roman"/>
                <a:ea typeface="+mn-ea"/>
                <a:cs typeface="+mn-cs"/>
              </a:rPr>
              <a:t>ESO has been working with consultants AFRY to assess whether there is a ‘Case for Change’ to Scheduling and Dispatch.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565656"/>
                </a:solidFill>
                <a:latin typeface="HelveticaNeueLT Pro 55 Roman"/>
              </a:rPr>
              <a:t>We will be running a webinar on </a:t>
            </a:r>
            <a:r>
              <a:rPr lang="en-GB" sz="1600" b="1">
                <a:solidFill>
                  <a:srgbClr val="565656"/>
                </a:solidFill>
                <a:latin typeface="HelveticaNeueLT Pro 55 Roman"/>
              </a:rPr>
              <a:t>21 May 2024 between 9am and 1pm. </a:t>
            </a:r>
            <a:r>
              <a:rPr lang="en-GB" sz="1600">
                <a:solidFill>
                  <a:srgbClr val="565656"/>
                </a:solidFill>
                <a:latin typeface="HelveticaNeueLT Pro 55 Roman"/>
              </a:rPr>
              <a:t>This webinar will include interactive breakout sessions throughout the event and a Q&amp;A session at the end for any questions you may have.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a:ln>
                  <a:noFill/>
                </a:ln>
                <a:solidFill>
                  <a:srgbClr val="565656"/>
                </a:solidFill>
                <a:effectLst/>
                <a:uLnTx/>
                <a:uFillTx/>
                <a:latin typeface="HelveticaNeueLT Pro 55 Roman"/>
                <a:ea typeface="+mn-ea"/>
                <a:cs typeface="+mn-cs"/>
              </a:rPr>
              <a:t>The purpose of the webinar is to provide a forum for industry members to present their views and allow direct engagement with AFRY team and ESO colleagues.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565656"/>
                </a:solidFill>
                <a:effectLst/>
                <a:uLnTx/>
                <a:uFillTx/>
                <a:latin typeface="HelveticaNeueLT Pro 55 Roman"/>
                <a:ea typeface="+mn-ea"/>
                <a:cs typeface="+mn-cs"/>
              </a:rPr>
              <a:t>The ESO welcomes participation from all areas of Industry.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565656"/>
                </a:solidFill>
                <a:latin typeface="HelveticaNeueLT Pro 55 Roman"/>
              </a:rPr>
              <a:t>To keep breakout sessions manageable for the team, we are currently limiting registrations to </a:t>
            </a:r>
            <a:r>
              <a:rPr lang="en-GB" sz="1600" b="1">
                <a:solidFill>
                  <a:srgbClr val="565656"/>
                </a:solidFill>
                <a:latin typeface="HelveticaNeueLT Pro 55 Roman"/>
              </a:rPr>
              <a:t>one person per organisation.</a:t>
            </a:r>
            <a:br>
              <a:rPr kumimoji="0" lang="en-GB" sz="1800" b="0" i="0" u="none" strike="noStrike" kern="1200" cap="none" spc="0" normalizeH="0" baseline="0" noProof="0">
                <a:ln>
                  <a:noFill/>
                </a:ln>
                <a:solidFill>
                  <a:srgbClr val="565656"/>
                </a:solidFill>
                <a:effectLst/>
                <a:uLnTx/>
                <a:uFillTx/>
                <a:latin typeface="HelveticaNeueLT Pro 55 Roman"/>
                <a:ea typeface="+mn-ea"/>
                <a:cs typeface="+mn-cs"/>
              </a:rPr>
            </a:br>
            <a:endParaRPr kumimoji="0" lang="en-GB" sz="1800" b="0" i="0" u="none" strike="noStrike" kern="1200" cap="none" spc="0" normalizeH="0" baseline="0" noProof="0">
              <a:ln>
                <a:noFill/>
              </a:ln>
              <a:solidFill>
                <a:srgbClr val="565656"/>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B2E3490-9D48-0AB4-D5F2-1CE929D12306}"/>
              </a:ext>
            </a:extLst>
          </p:cNvPr>
          <p:cNvSpPr txBox="1"/>
          <p:nvPr/>
        </p:nvSpPr>
        <p:spPr>
          <a:xfrm>
            <a:off x="5358470" y="3705099"/>
            <a:ext cx="5412298" cy="160043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565656"/>
                </a:solidFill>
                <a:effectLst/>
                <a:uLnTx/>
                <a:uFillTx/>
                <a:latin typeface="HelveticaNeueLT Pro 55 Roman"/>
                <a:ea typeface="+mn-ea"/>
                <a:cs typeface="+mn-cs"/>
              </a:rPr>
              <a:t>In advance of the webinar, we recommend that you visit the </a:t>
            </a:r>
            <a:r>
              <a:rPr lang="en-GB" sz="1600">
                <a:solidFill>
                  <a:srgbClr val="ED7D31"/>
                </a:solidFill>
                <a:latin typeface="HelveticaNeueLT Pro 55 Roman"/>
                <a:hlinkClick r:id="rId3">
                  <a:extLst>
                    <a:ext uri="{A12FA001-AC4F-418D-AE19-62706E023703}">
                      <ahyp:hlinkClr xmlns:ahyp="http://schemas.microsoft.com/office/drawing/2018/hyperlinkcolor" val="tx"/>
                    </a:ext>
                  </a:extLst>
                </a:hlinkClick>
              </a:rPr>
              <a:t>Net Zero Market Reform</a:t>
            </a:r>
            <a:r>
              <a:rPr lang="en-GB" sz="1600">
                <a:solidFill>
                  <a:srgbClr val="ED7D31"/>
                </a:solidFill>
                <a:latin typeface="HelveticaNeueLT Pro 55 Roman"/>
              </a:rPr>
              <a:t> </a:t>
            </a:r>
            <a:r>
              <a:rPr lang="en-GB" sz="1600">
                <a:solidFill>
                  <a:srgbClr val="565656"/>
                </a:solidFill>
                <a:latin typeface="HelveticaNeueLT Pro 55 Roman"/>
              </a:rPr>
              <a:t>website to review the content we have published so far.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565656"/>
                </a:solidFill>
                <a:effectLst/>
                <a:uLnTx/>
                <a:uFillTx/>
                <a:latin typeface="HelveticaNeueLT Pro 55 Roman"/>
                <a:ea typeface="+mn-ea"/>
                <a:cs typeface="+mn-cs"/>
              </a:rPr>
              <a:t>If you have any questions, please contact us at: </a:t>
            </a:r>
            <a:r>
              <a:rPr kumimoji="0" lang="en-GB" sz="1600" b="0" i="0" u="none" strike="noStrike" kern="1200" cap="none" spc="0" normalizeH="0" baseline="0" noProof="0">
                <a:ln>
                  <a:noFill/>
                </a:ln>
                <a:solidFill>
                  <a:srgbClr val="ED7D31"/>
                </a:solidFill>
                <a:effectLst/>
                <a:uLnTx/>
                <a:uFillTx/>
                <a:latin typeface="HelveticaNeueLT Pro 55 Roman"/>
                <a:ea typeface="+mn-ea"/>
                <a:cs typeface="+mn-cs"/>
                <a:hlinkClick r:id="rId4">
                  <a:extLst>
                    <a:ext uri="{A12FA001-AC4F-418D-AE19-62706E023703}">
                      <ahyp:hlinkClr xmlns:ahyp="http://schemas.microsoft.com/office/drawing/2018/hyperlinkcolor" val="tx"/>
                    </a:ext>
                  </a:extLst>
                </a:hlinkClick>
              </a:rPr>
              <a:t>box.Market.Strategy@nationalgrideso.com</a:t>
            </a:r>
            <a:br>
              <a:rPr kumimoji="0" lang="en-GB" sz="1800" b="0" i="0" u="none" strike="noStrike" kern="1200" cap="none" spc="0" normalizeH="0" baseline="0" noProof="0">
                <a:ln>
                  <a:noFill/>
                </a:ln>
                <a:solidFill>
                  <a:srgbClr val="565656"/>
                </a:solidFill>
                <a:effectLst/>
                <a:uLnTx/>
                <a:uFillTx/>
                <a:latin typeface="HelveticaNeueLT Pro 55 Roman"/>
                <a:ea typeface="+mn-ea"/>
                <a:cs typeface="+mn-cs"/>
              </a:rPr>
            </a:br>
            <a:endParaRPr kumimoji="0" lang="en-GB" sz="1800" b="0" i="0" u="none" strike="noStrike" kern="1200" cap="none" spc="0" normalizeH="0" baseline="0" noProof="0">
              <a:ln>
                <a:noFill/>
              </a:ln>
              <a:solidFill>
                <a:srgbClr val="565656"/>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B28A51B-81EB-5DB8-EBE7-BF73AA03286B}"/>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err="1">
                <a:ln>
                  <a:noFill/>
                </a:ln>
                <a:solidFill>
                  <a:srgbClr val="D43900"/>
                </a:solidFill>
                <a:effectLst/>
                <a:uLnTx/>
                <a:uFillTx/>
                <a:latin typeface="HelveticaNeueLT Pro 55 Roman" panose="020B0604020202020204" pitchFamily="34" charset="77"/>
              </a:rPr>
              <a:t>Slido</a:t>
            </a:r>
            <a:r>
              <a:rPr kumimoji="0" lang="en-GB" sz="1600" b="0" i="0" u="none" strike="noStrike" kern="1200" cap="none" spc="0" normalizeH="0" baseline="0" noProof="0">
                <a:ln>
                  <a:noFill/>
                </a:ln>
                <a:solidFill>
                  <a:srgbClr val="D43900"/>
                </a:solidFill>
                <a:effectLst/>
                <a:uLnTx/>
                <a:uFillTx/>
                <a:latin typeface="HelveticaNeueLT Pro 55 Roman" panose="020B0604020202020204" pitchFamily="34" charset="77"/>
              </a:rPr>
              <a:t> code #OTF</a:t>
            </a:r>
          </a:p>
        </p:txBody>
      </p:sp>
      <p:sp>
        <p:nvSpPr>
          <p:cNvPr id="6" name="Rectangle: Rounded Corners 5">
            <a:hlinkClick r:id="rId5"/>
            <a:extLst>
              <a:ext uri="{FF2B5EF4-FFF2-40B4-BE49-F238E27FC236}">
                <a16:creationId xmlns:a16="http://schemas.microsoft.com/office/drawing/2014/main" id="{480F8670-BB88-2CA4-88F8-BE0984E8BA00}"/>
              </a:ext>
            </a:extLst>
          </p:cNvPr>
          <p:cNvSpPr/>
          <p:nvPr/>
        </p:nvSpPr>
        <p:spPr>
          <a:xfrm>
            <a:off x="931178" y="3789158"/>
            <a:ext cx="3196205" cy="12919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Register here</a:t>
            </a:r>
          </a:p>
        </p:txBody>
      </p:sp>
      <p:sp>
        <p:nvSpPr>
          <p:cNvPr id="8" name="TextBox 7">
            <a:extLst>
              <a:ext uri="{FF2B5EF4-FFF2-40B4-BE49-F238E27FC236}">
                <a16:creationId xmlns:a16="http://schemas.microsoft.com/office/drawing/2014/main" id="{BD559211-B09C-79A6-D9D0-7051208C9E90}"/>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280048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57E1B6-BFB8-4D1A-B574-D1E20FDB1C43}"/>
              </a:ext>
            </a:extLst>
          </p:cNvPr>
          <p:cNvSpPr>
            <a:spLocks noGrp="1"/>
          </p:cNvSpPr>
          <p:nvPr>
            <p:ph type="body" sz="quarter" idx="11"/>
          </p:nvPr>
        </p:nvSpPr>
        <p:spPr>
          <a:xfrm>
            <a:off x="479767" y="946692"/>
            <a:ext cx="11158858" cy="5516252"/>
          </a:xfrm>
        </p:spPr>
        <p:txBody>
          <a:bodyPr lIns="91440" tIns="45720" rIns="91440" bIns="45720" anchor="t"/>
          <a:lstStyle/>
          <a:p>
            <a:r>
              <a:rPr lang="en-GB" sz="1600" b="1" u="sng">
                <a:solidFill>
                  <a:srgbClr val="565656"/>
                </a:solidFill>
                <a:latin typeface="HelveticaNeueLT Pro 45 Lt"/>
              </a:rPr>
              <a:t>The Energy Act 2023 and the power to request information.</a:t>
            </a:r>
          </a:p>
          <a:p>
            <a:r>
              <a:rPr lang="en-GB" sz="1600">
                <a:solidFill>
                  <a:srgbClr val="565656"/>
                </a:solidFill>
                <a:latin typeface="HelveticaNeueLT Pro 45 Lt"/>
              </a:rPr>
              <a:t>Section 172 of The Energy Act 2023 provides NESO, as the Independent System Operator and Planner, with the power to require information, from anyone carrying out a relevant activity, to allow it to carry out any of its functions. This power will come into effect once NESO is operational. </a:t>
            </a:r>
          </a:p>
          <a:p>
            <a:r>
              <a:rPr lang="en-GB" sz="1600">
                <a:solidFill>
                  <a:srgbClr val="565656"/>
                </a:solidFill>
                <a:latin typeface="HelveticaNeueLT Pro 45 Lt"/>
              </a:rPr>
              <a:t>In advance of this we are consulting on what the Information Request Statement will contain and what an Information Request issued by NESO may look like. </a:t>
            </a:r>
          </a:p>
          <a:p>
            <a:endParaRPr lang="en-GB" sz="1600">
              <a:solidFill>
                <a:srgbClr val="565656"/>
              </a:solidFill>
              <a:latin typeface="HelveticaNeueLT Pro 45 Lt"/>
            </a:endParaRPr>
          </a:p>
          <a:p>
            <a:r>
              <a:rPr lang="en-GB" sz="1600" b="1" u="sng">
                <a:solidFill>
                  <a:srgbClr val="565656"/>
                </a:solidFill>
                <a:latin typeface="HelveticaNeueLT Pro 45 Lt"/>
              </a:rPr>
              <a:t>The Information Request Statement and Notice.</a:t>
            </a:r>
          </a:p>
          <a:p>
            <a:r>
              <a:rPr lang="en-GB" sz="1600">
                <a:solidFill>
                  <a:srgbClr val="565656"/>
                </a:solidFill>
                <a:latin typeface="HelveticaNeueLT Pro 45 Lt"/>
              </a:rPr>
              <a:t>The Statement will be available on our website and will contain sections on why a request has been issued, the process of responding to a request, what happens if a recipient does not provide the information and how we will manage any data provided. A draft template of an Information Request Notice is also shared on our website.</a:t>
            </a:r>
          </a:p>
          <a:p>
            <a:endParaRPr lang="en-GB" sz="1600">
              <a:solidFill>
                <a:srgbClr val="565656"/>
              </a:solidFill>
              <a:latin typeface="HelveticaNeueLT Pro 45 Lt"/>
            </a:endParaRPr>
          </a:p>
          <a:p>
            <a:r>
              <a:rPr lang="en-GB" sz="1600" b="1" u="sng">
                <a:solidFill>
                  <a:srgbClr val="565656"/>
                </a:solidFill>
                <a:latin typeface="HelveticaNeueLT Pro 45 Lt"/>
              </a:rPr>
              <a:t>The Consultation</a:t>
            </a:r>
          </a:p>
          <a:p>
            <a:r>
              <a:rPr lang="en-GB" sz="1600">
                <a:solidFill>
                  <a:srgbClr val="565656"/>
                </a:solidFill>
                <a:latin typeface="HelveticaNeueLT Pro 45 Lt"/>
              </a:rPr>
              <a:t>We are running a consultation from </a:t>
            </a:r>
            <a:r>
              <a:rPr lang="en-GB" sz="1600" b="1">
                <a:solidFill>
                  <a:srgbClr val="565656"/>
                </a:solidFill>
                <a:latin typeface="HelveticaNeueLT Pro 45 Lt"/>
              </a:rPr>
              <a:t>May 3</a:t>
            </a:r>
            <a:r>
              <a:rPr lang="en-GB" sz="1600" b="1" baseline="30000">
                <a:solidFill>
                  <a:srgbClr val="565656"/>
                </a:solidFill>
                <a:latin typeface="HelveticaNeueLT Pro 45 Lt"/>
              </a:rPr>
              <a:t>rd</a:t>
            </a:r>
            <a:r>
              <a:rPr lang="en-GB" sz="1600" b="1">
                <a:solidFill>
                  <a:srgbClr val="565656"/>
                </a:solidFill>
                <a:latin typeface="HelveticaNeueLT Pro 45 Lt"/>
              </a:rPr>
              <a:t> to May 31</a:t>
            </a:r>
            <a:r>
              <a:rPr lang="en-GB" sz="1600" b="1" baseline="30000">
                <a:solidFill>
                  <a:srgbClr val="565656"/>
                </a:solidFill>
                <a:latin typeface="HelveticaNeueLT Pro 45 Lt"/>
              </a:rPr>
              <a:t>s</a:t>
            </a:r>
            <a:r>
              <a:rPr lang="en-GB" sz="1600" baseline="30000">
                <a:solidFill>
                  <a:srgbClr val="565656"/>
                </a:solidFill>
                <a:latin typeface="HelveticaNeueLT Pro 45 Lt"/>
              </a:rPr>
              <a:t>t</a:t>
            </a:r>
            <a:r>
              <a:rPr lang="en-GB" sz="1600">
                <a:solidFill>
                  <a:srgbClr val="565656"/>
                </a:solidFill>
                <a:latin typeface="HelveticaNeueLT Pro 45 Lt"/>
              </a:rPr>
              <a:t> which can be found at </a:t>
            </a:r>
            <a:r>
              <a:rPr lang="en-GB" sz="1600">
                <a:solidFill>
                  <a:srgbClr val="565656"/>
                </a:solidFill>
                <a:latin typeface="HelveticaNeueLT Pro 45 Lt"/>
                <a:hlinkClick r:id="rId3"/>
              </a:rPr>
              <a:t>https://www.nationalgrideso.com/what-we-do/how-we-operate/information-request-statement-consultation</a:t>
            </a:r>
            <a:r>
              <a:rPr lang="en-GB" sz="1600">
                <a:solidFill>
                  <a:srgbClr val="565656"/>
                </a:solidFill>
                <a:latin typeface="HelveticaNeueLT Pro 45 Lt"/>
              </a:rPr>
              <a:t> and would welcome feedback from across industry to make sure we develop a statement which is clear and accessible.</a:t>
            </a:r>
          </a:p>
          <a:p>
            <a:endParaRPr lang="en-GB" sz="1600">
              <a:solidFill>
                <a:srgbClr val="565656"/>
              </a:solidFill>
              <a:latin typeface="HelveticaNeueLT Pro 45 Lt"/>
            </a:endParaRPr>
          </a:p>
          <a:p>
            <a:r>
              <a:rPr lang="en-GB" sz="1600">
                <a:solidFill>
                  <a:srgbClr val="565656"/>
                </a:solidFill>
                <a:latin typeface="HelveticaNeueLT Pro 45 Lt"/>
              </a:rPr>
              <a:t>Following the consultation period Ofgem will determine if the draft Statement is approved or if any changes are necessary.</a:t>
            </a:r>
          </a:p>
          <a:p>
            <a:endParaRPr lang="en-GB" sz="1600">
              <a:solidFill>
                <a:srgbClr val="565656"/>
              </a:solidFill>
              <a:latin typeface="HelveticaNeueLT Pro 45 Lt"/>
            </a:endParaRPr>
          </a:p>
        </p:txBody>
      </p:sp>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79767" y="395056"/>
            <a:ext cx="6896699" cy="637747"/>
          </a:xfrm>
        </p:spPr>
        <p:txBody>
          <a:bodyPr/>
          <a:lstStyle/>
          <a:p>
            <a:r>
              <a:rPr lang="en-GB"/>
              <a:t>NESO Information Request Statement</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err="1"/>
              <a:t>Slido</a:t>
            </a:r>
            <a:r>
              <a:rPr lang="en-GB" sz="1600"/>
              <a:t> code #OTF</a:t>
            </a:r>
          </a:p>
        </p:txBody>
      </p:sp>
      <p:sp>
        <p:nvSpPr>
          <p:cNvPr id="4" name="TextBox 3">
            <a:extLst>
              <a:ext uri="{FF2B5EF4-FFF2-40B4-BE49-F238E27FC236}">
                <a16:creationId xmlns:a16="http://schemas.microsoft.com/office/drawing/2014/main" id="{74B91655-2013-57E9-7DDE-74EAC97140AE}"/>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611399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a:extLst>
              <a:ext uri="{FF2B5EF4-FFF2-40B4-BE49-F238E27FC236}">
                <a16:creationId xmlns:a16="http://schemas.microsoft.com/office/drawing/2014/main" id="{571A1B9A-E6EA-8C7F-8254-E7A8217956D9}"/>
              </a:ext>
            </a:extLst>
          </p:cNvPr>
          <p:cNvGraphicFramePr>
            <a:graphicFrameLocks/>
          </p:cNvGraphicFramePr>
          <p:nvPr/>
        </p:nvGraphicFramePr>
        <p:xfrm>
          <a:off x="133582" y="956859"/>
          <a:ext cx="8819369" cy="4944282"/>
        </p:xfrm>
        <a:graphic>
          <a:graphicData uri="http://schemas.openxmlformats.org/drawingml/2006/table">
            <a:tbl>
              <a:tblPr firstRow="1" bandRow="1">
                <a:tableStyleId>{00A15C55-8517-42AA-B614-E9B94910E393}</a:tableStyleId>
              </a:tblPr>
              <a:tblGrid>
                <a:gridCol w="1231473">
                  <a:extLst>
                    <a:ext uri="{9D8B030D-6E8A-4147-A177-3AD203B41FA5}">
                      <a16:colId xmlns:a16="http://schemas.microsoft.com/office/drawing/2014/main" val="3133901227"/>
                    </a:ext>
                  </a:extLst>
                </a:gridCol>
                <a:gridCol w="5888109">
                  <a:extLst>
                    <a:ext uri="{9D8B030D-6E8A-4147-A177-3AD203B41FA5}">
                      <a16:colId xmlns:a16="http://schemas.microsoft.com/office/drawing/2014/main" val="3978224405"/>
                    </a:ext>
                  </a:extLst>
                </a:gridCol>
                <a:gridCol w="1699787">
                  <a:extLst>
                    <a:ext uri="{9D8B030D-6E8A-4147-A177-3AD203B41FA5}">
                      <a16:colId xmlns:a16="http://schemas.microsoft.com/office/drawing/2014/main" val="2106449740"/>
                    </a:ext>
                  </a:extLst>
                </a:gridCol>
              </a:tblGrid>
              <a:tr h="264690">
                <a:tc>
                  <a:txBody>
                    <a:bodyPr/>
                    <a:lstStyle/>
                    <a:p>
                      <a:pPr algn="ctr">
                        <a:lnSpc>
                          <a:spcPct val="107000"/>
                        </a:lnSpc>
                        <a:spcAft>
                          <a:spcPts val="800"/>
                        </a:spcAft>
                      </a:pPr>
                      <a:r>
                        <a:rPr lang="en-GB" sz="1500" kern="1200">
                          <a:solidFill>
                            <a:srgbClr val="000000"/>
                          </a:solidFill>
                          <a:effectLst/>
                          <a:latin typeface="HelveticaNeueLT Pro 55 Roman" panose="020B0604020202020204"/>
                          <a:ea typeface="+mn-ea"/>
                          <a:cs typeface="+mn-cs"/>
                        </a:rPr>
                        <a:t>System Outage </a:t>
                      </a:r>
                    </a:p>
                  </a:txBody>
                  <a:tcPr marL="72698" marR="72698" marT="36349" marB="36349"/>
                </a:tc>
                <a:tc>
                  <a:txBody>
                    <a:bodyPr/>
                    <a:lstStyle/>
                    <a:p>
                      <a:pPr algn="ctr">
                        <a:lnSpc>
                          <a:spcPct val="107000"/>
                        </a:lnSpc>
                        <a:spcAft>
                          <a:spcPts val="800"/>
                        </a:spcAft>
                      </a:pPr>
                      <a:r>
                        <a:rPr lang="en-GB" sz="1500" kern="1200">
                          <a:solidFill>
                            <a:srgbClr val="000000"/>
                          </a:solidFill>
                          <a:effectLst/>
                          <a:latin typeface="HelveticaNeueLT Pro 55 Roman" panose="020B0604020202020204"/>
                          <a:ea typeface="+mn-ea"/>
                          <a:cs typeface="+mn-cs"/>
                        </a:rPr>
                        <a:t>What this means to you and your  business</a:t>
                      </a:r>
                    </a:p>
                  </a:txBody>
                  <a:tcPr marL="72698" marR="72698" marT="36349" marB="36349"/>
                </a:tc>
                <a:tc>
                  <a:txBody>
                    <a:bodyPr/>
                    <a:lstStyle/>
                    <a:p>
                      <a:pPr algn="ctr">
                        <a:lnSpc>
                          <a:spcPct val="107000"/>
                        </a:lnSpc>
                        <a:spcAft>
                          <a:spcPts val="800"/>
                        </a:spcAft>
                      </a:pPr>
                      <a:r>
                        <a:rPr lang="en-GB" sz="1500" b="1" kern="1200">
                          <a:solidFill>
                            <a:srgbClr val="000000"/>
                          </a:solidFill>
                          <a:effectLst/>
                          <a:latin typeface="HelveticaNeueLT Pro 55 Roman" panose="020B0604020202020204"/>
                          <a:ea typeface="+mn-ea"/>
                          <a:cs typeface="+mn-cs"/>
                        </a:rPr>
                        <a:t>Direct questions to email below </a:t>
                      </a:r>
                    </a:p>
                  </a:txBody>
                  <a:tcPr marL="72698" marR="72698" marT="36349" marB="36349"/>
                </a:tc>
                <a:extLst>
                  <a:ext uri="{0D108BD9-81ED-4DB2-BD59-A6C34878D82A}">
                    <a16:rowId xmlns:a16="http://schemas.microsoft.com/office/drawing/2014/main" val="329454922"/>
                  </a:ext>
                </a:extLst>
              </a:tr>
              <a:tr h="932085">
                <a:tc>
                  <a:txBody>
                    <a:bodyPr/>
                    <a:lstStyle/>
                    <a:p>
                      <a:pPr algn="l">
                        <a:lnSpc>
                          <a:spcPct val="107000"/>
                        </a:lnSpc>
                        <a:spcAft>
                          <a:spcPts val="800"/>
                        </a:spcAft>
                      </a:pPr>
                      <a:r>
                        <a:rPr lang="en-GB" sz="1500" kern="1200" err="1">
                          <a:solidFill>
                            <a:srgbClr val="000000"/>
                          </a:solidFill>
                          <a:effectLst/>
                          <a:latin typeface="HelveticaNeueLT Pro 55 Roman" panose="020B0604020202020204"/>
                          <a:ea typeface="+mn-ea"/>
                          <a:cs typeface="+mn-cs"/>
                        </a:rPr>
                        <a:t>TNUoS</a:t>
                      </a:r>
                      <a:endParaRPr lang="en-GB" sz="1500" kern="1200">
                        <a:solidFill>
                          <a:srgbClr val="000000"/>
                        </a:solidFill>
                        <a:effectLst/>
                        <a:latin typeface="HelveticaNeueLT Pro 55 Roman" panose="020B0604020202020204"/>
                        <a:ea typeface="+mn-ea"/>
                        <a:cs typeface="+mn-cs"/>
                      </a:endParaRPr>
                    </a:p>
                  </a:txBody>
                  <a:tcPr marL="72698" marR="72698" marT="36349" marB="36349"/>
                </a:tc>
                <a:tc>
                  <a:txBody>
                    <a:bodyPr/>
                    <a:lstStyle/>
                    <a:p>
                      <a:pPr algn="l">
                        <a:lnSpc>
                          <a:spcPct val="107000"/>
                        </a:lnSpc>
                        <a:spcAft>
                          <a:spcPts val="800"/>
                        </a:spcAft>
                      </a:pPr>
                      <a:r>
                        <a:rPr lang="en-GB" sz="1500" kern="1200">
                          <a:solidFill>
                            <a:srgbClr val="000000"/>
                          </a:solidFill>
                          <a:effectLst/>
                          <a:latin typeface="HelveticaNeueLT Pro 55 Roman" panose="020B0604020202020204"/>
                          <a:ea typeface="+mn-ea"/>
                          <a:cs typeface="+mn-cs"/>
                        </a:rPr>
                        <a:t>No impact. Invoices will be raised as normal for May</a:t>
                      </a:r>
                    </a:p>
                    <a:p>
                      <a:pPr algn="l">
                        <a:lnSpc>
                          <a:spcPct val="107000"/>
                        </a:lnSpc>
                        <a:spcAft>
                          <a:spcPts val="800"/>
                        </a:spcAft>
                      </a:pPr>
                      <a:r>
                        <a:rPr lang="en-GB" sz="1500" kern="1200">
                          <a:solidFill>
                            <a:srgbClr val="000000"/>
                          </a:solidFill>
                          <a:effectLst/>
                          <a:latin typeface="HelveticaNeueLT Pro 55 Roman" panose="020B0604020202020204"/>
                          <a:ea typeface="+mn-ea"/>
                          <a:cs typeface="+mn-cs"/>
                        </a:rPr>
                        <a:t>Variable Direct Debit customer collections will be delayed until restoration of system </a:t>
                      </a:r>
                    </a:p>
                  </a:txBody>
                  <a:tcPr marL="72698" marR="72698" marT="36349" marB="36349"/>
                </a:tc>
                <a:tc>
                  <a:txBody>
                    <a:bodyPr/>
                    <a:lstStyle/>
                    <a:p>
                      <a:pPr algn="l">
                        <a:lnSpc>
                          <a:spcPct val="107000"/>
                        </a:lnSpc>
                        <a:spcAft>
                          <a:spcPts val="800"/>
                        </a:spcAft>
                      </a:pPr>
                      <a:r>
                        <a:rPr lang="en-GB" sz="1400" kern="1200">
                          <a:solidFill>
                            <a:srgbClr val="00B0F0"/>
                          </a:solidFill>
                          <a:effectLst/>
                          <a:latin typeface="HelveticaNeueLT Pro 55 Roman" panose="020B0604020202020204"/>
                          <a:ea typeface="+mn-ea"/>
                          <a:cs typeface="+mn-cs"/>
                          <a:hlinkClick r:id="rId2">
                            <a:extLst>
                              <a:ext uri="{A12FA001-AC4F-418D-AE19-62706E023703}">
                                <ahyp:hlinkClr xmlns:ahyp="http://schemas.microsoft.com/office/drawing/2018/hyperlinkcolor" val="tx"/>
                              </a:ext>
                            </a:extLst>
                          </a:hlinkClick>
                        </a:rPr>
                        <a:t>Contact here</a:t>
                      </a:r>
                      <a:endParaRPr lang="en-GB" sz="1400" kern="1200">
                        <a:solidFill>
                          <a:srgbClr val="00B0F0"/>
                        </a:solidFill>
                        <a:effectLst/>
                        <a:latin typeface="HelveticaNeueLT Pro 55 Roman" panose="020B0604020202020204"/>
                        <a:ea typeface="+mn-ea"/>
                        <a:cs typeface="+mn-cs"/>
                      </a:endParaRPr>
                    </a:p>
                  </a:txBody>
                  <a:tcPr marL="72698" marR="72698" marT="36349" marB="36349"/>
                </a:tc>
                <a:extLst>
                  <a:ext uri="{0D108BD9-81ED-4DB2-BD59-A6C34878D82A}">
                    <a16:rowId xmlns:a16="http://schemas.microsoft.com/office/drawing/2014/main" val="385116901"/>
                  </a:ext>
                </a:extLst>
              </a:tr>
              <a:tr h="940779">
                <a:tc>
                  <a:txBody>
                    <a:bodyPr/>
                    <a:lstStyle/>
                    <a:p>
                      <a:pPr algn="l">
                        <a:lnSpc>
                          <a:spcPct val="107000"/>
                        </a:lnSpc>
                        <a:spcAft>
                          <a:spcPts val="800"/>
                        </a:spcAft>
                      </a:pPr>
                      <a:r>
                        <a:rPr lang="en-GB" sz="1500" kern="1200">
                          <a:solidFill>
                            <a:srgbClr val="000000"/>
                          </a:solidFill>
                          <a:effectLst/>
                          <a:latin typeface="HelveticaNeueLT Pro 55 Roman" panose="020B0604020202020204"/>
                          <a:ea typeface="+mn-ea"/>
                          <a:cs typeface="+mn-cs"/>
                        </a:rPr>
                        <a:t>Connections</a:t>
                      </a:r>
                    </a:p>
                  </a:txBody>
                  <a:tcPr marL="72698" marR="72698" marT="36349" marB="36349"/>
                </a:tc>
                <a:tc>
                  <a:txBody>
                    <a:bodyPr/>
                    <a:lstStyle/>
                    <a:p>
                      <a:pPr algn="l">
                        <a:lnSpc>
                          <a:spcPct val="107000"/>
                        </a:lnSpc>
                        <a:spcAft>
                          <a:spcPts val="800"/>
                        </a:spcAft>
                      </a:pPr>
                      <a:r>
                        <a:rPr lang="en-GB" sz="1500" kern="1200">
                          <a:solidFill>
                            <a:srgbClr val="000000"/>
                          </a:solidFill>
                          <a:effectLst/>
                          <a:latin typeface="HelveticaNeueLT Pro 55 Roman" panose="020B0604020202020204"/>
                          <a:ea typeface="+mn-ea"/>
                          <a:cs typeface="+mn-cs"/>
                        </a:rPr>
                        <a:t>No impact. Invoices will be raised as normal for May</a:t>
                      </a:r>
                    </a:p>
                    <a:p>
                      <a:pPr algn="l">
                        <a:lnSpc>
                          <a:spcPct val="107000"/>
                        </a:lnSpc>
                        <a:spcAft>
                          <a:spcPts val="800"/>
                        </a:spcAft>
                      </a:pPr>
                      <a:r>
                        <a:rPr lang="en-GB" sz="1500" kern="1200">
                          <a:solidFill>
                            <a:srgbClr val="000000"/>
                          </a:solidFill>
                          <a:effectLst/>
                          <a:latin typeface="HelveticaNeueLT Pro 55 Roman" panose="020B0604020202020204"/>
                          <a:ea typeface="+mn-ea"/>
                          <a:cs typeface="+mn-cs"/>
                        </a:rPr>
                        <a:t>Variable Direct Debit customer collections will be delayed until restoration of system </a:t>
                      </a:r>
                    </a:p>
                  </a:txBody>
                  <a:tcPr marL="72698" marR="72698" marT="36349" marB="36349"/>
                </a:tc>
                <a:tc>
                  <a:txBody>
                    <a:bodyPr/>
                    <a:lstStyle/>
                    <a:p>
                      <a:pPr marL="0" algn="l" defTabSz="914400" rtl="0" eaLnBrk="1" latinLnBrk="0" hangingPunct="1">
                        <a:lnSpc>
                          <a:spcPct val="107000"/>
                        </a:lnSpc>
                        <a:spcAft>
                          <a:spcPts val="800"/>
                        </a:spcAft>
                      </a:pPr>
                      <a:r>
                        <a:rPr lang="en-GB" sz="1400" kern="1200">
                          <a:solidFill>
                            <a:srgbClr val="00B0F0"/>
                          </a:solidFill>
                          <a:effectLst/>
                          <a:latin typeface="HelveticaNeueLT Pro 55 Roman" panose="020B0604020202020204"/>
                          <a:ea typeface="+mn-ea"/>
                          <a:cs typeface="+mn-cs"/>
                          <a:hlinkClick r:id="rId3">
                            <a:extLst>
                              <a:ext uri="{A12FA001-AC4F-418D-AE19-62706E023703}">
                                <ahyp:hlinkClr xmlns:ahyp="http://schemas.microsoft.com/office/drawing/2018/hyperlinkcolor" val="tx"/>
                              </a:ext>
                            </a:extLst>
                          </a:hlinkClick>
                        </a:rPr>
                        <a:t>Contact here</a:t>
                      </a:r>
                      <a:endParaRPr lang="en-GB" sz="1400" kern="1200">
                        <a:solidFill>
                          <a:srgbClr val="00B0F0"/>
                        </a:solidFill>
                        <a:effectLst/>
                        <a:latin typeface="HelveticaNeueLT Pro 55 Roman" panose="020B0604020202020204"/>
                        <a:ea typeface="+mn-ea"/>
                        <a:cs typeface="+mn-cs"/>
                      </a:endParaRPr>
                    </a:p>
                  </a:txBody>
                  <a:tcPr marL="72698" marR="72698" marT="36349" marB="36349"/>
                </a:tc>
                <a:extLst>
                  <a:ext uri="{0D108BD9-81ED-4DB2-BD59-A6C34878D82A}">
                    <a16:rowId xmlns:a16="http://schemas.microsoft.com/office/drawing/2014/main" val="212269297"/>
                  </a:ext>
                </a:extLst>
              </a:tr>
              <a:tr h="569344">
                <a:tc>
                  <a:txBody>
                    <a:bodyPr/>
                    <a:lstStyle/>
                    <a:p>
                      <a:pPr algn="l">
                        <a:lnSpc>
                          <a:spcPct val="107000"/>
                        </a:lnSpc>
                        <a:spcAft>
                          <a:spcPts val="800"/>
                        </a:spcAft>
                      </a:pPr>
                      <a:r>
                        <a:rPr lang="en-GB" sz="1500" kern="1200">
                          <a:solidFill>
                            <a:srgbClr val="000000"/>
                          </a:solidFill>
                          <a:effectLst/>
                          <a:latin typeface="HelveticaNeueLT Pro 55 Roman" panose="020B0604020202020204"/>
                          <a:ea typeface="+mn-ea"/>
                          <a:cs typeface="+mn-cs"/>
                        </a:rPr>
                        <a:t>BSUoS</a:t>
                      </a:r>
                    </a:p>
                  </a:txBody>
                  <a:tcPr marL="72698" marR="72698" marT="36349" marB="36349"/>
                </a:tc>
                <a:tc>
                  <a:txBody>
                    <a:bodyPr/>
                    <a:lstStyle/>
                    <a:p>
                      <a:pPr algn="l">
                        <a:lnSpc>
                          <a:spcPct val="107000"/>
                        </a:lnSpc>
                        <a:spcAft>
                          <a:spcPts val="800"/>
                        </a:spcAft>
                      </a:pPr>
                      <a:r>
                        <a:rPr lang="en-GB" sz="1500" kern="1200">
                          <a:solidFill>
                            <a:srgbClr val="000000"/>
                          </a:solidFill>
                          <a:effectLst/>
                          <a:latin typeface="HelveticaNeueLT Pro 55 Roman" panose="020B0604020202020204"/>
                          <a:ea typeface="+mn-ea"/>
                          <a:cs typeface="+mn-cs"/>
                        </a:rPr>
                        <a:t>The last run of BSUoS will be the 25th April. The next run is expected to be 21st May</a:t>
                      </a:r>
                    </a:p>
                  </a:txBody>
                  <a:tcPr marL="72698" marR="72698" marT="36349" marB="36349"/>
                </a:tc>
                <a:tc>
                  <a:txBody>
                    <a:bodyPr/>
                    <a:lstStyle/>
                    <a:p>
                      <a:pPr marL="0" algn="l" defTabSz="914400" rtl="0" eaLnBrk="1" latinLnBrk="0" hangingPunct="1">
                        <a:lnSpc>
                          <a:spcPct val="107000"/>
                        </a:lnSpc>
                        <a:spcAft>
                          <a:spcPts val="800"/>
                        </a:spcAft>
                      </a:pPr>
                      <a:r>
                        <a:rPr lang="en-GB" sz="1400" kern="1200">
                          <a:solidFill>
                            <a:srgbClr val="00B0F0"/>
                          </a:solidFill>
                          <a:effectLst/>
                          <a:latin typeface="HelveticaNeueLT Pro 55 Roman" panose="020B0604020202020204"/>
                          <a:ea typeface="+mn-ea"/>
                          <a:cs typeface="+mn-cs"/>
                          <a:hlinkClick r:id="rId4">
                            <a:extLst>
                              <a:ext uri="{A12FA001-AC4F-418D-AE19-62706E023703}">
                                <ahyp:hlinkClr xmlns:ahyp="http://schemas.microsoft.com/office/drawing/2018/hyperlinkcolor" val="tx"/>
                              </a:ext>
                            </a:extLst>
                          </a:hlinkClick>
                        </a:rPr>
                        <a:t>Contact here</a:t>
                      </a:r>
                      <a:endParaRPr lang="en-GB" sz="1400" kern="1200">
                        <a:solidFill>
                          <a:srgbClr val="00B0F0"/>
                        </a:solidFill>
                        <a:effectLst/>
                        <a:latin typeface="HelveticaNeueLT Pro 55 Roman" panose="020B0604020202020204"/>
                        <a:ea typeface="+mn-ea"/>
                        <a:cs typeface="+mn-cs"/>
                      </a:endParaRPr>
                    </a:p>
                  </a:txBody>
                  <a:tcPr marL="72698" marR="72698" marT="36349" marB="36349"/>
                </a:tc>
                <a:extLst>
                  <a:ext uri="{0D108BD9-81ED-4DB2-BD59-A6C34878D82A}">
                    <a16:rowId xmlns:a16="http://schemas.microsoft.com/office/drawing/2014/main" val="265891427"/>
                  </a:ext>
                </a:extLst>
              </a:tr>
              <a:tr h="584614">
                <a:tc>
                  <a:txBody>
                    <a:bodyPr/>
                    <a:lstStyle/>
                    <a:p>
                      <a:pPr algn="l">
                        <a:lnSpc>
                          <a:spcPct val="107000"/>
                        </a:lnSpc>
                        <a:spcAft>
                          <a:spcPts val="800"/>
                        </a:spcAft>
                      </a:pPr>
                      <a:r>
                        <a:rPr lang="en-GB" sz="1500" kern="1200">
                          <a:solidFill>
                            <a:srgbClr val="000000"/>
                          </a:solidFill>
                          <a:effectLst/>
                          <a:latin typeface="HelveticaNeueLT Pro 55 Roman" panose="020B0604020202020204"/>
                          <a:ea typeface="+mn-ea"/>
                          <a:cs typeface="+mn-cs"/>
                        </a:rPr>
                        <a:t>AAHEDC (Hydro)</a:t>
                      </a:r>
                    </a:p>
                  </a:txBody>
                  <a:tcPr marL="72698" marR="72698" marT="36349" marB="36349"/>
                </a:tc>
                <a:tc>
                  <a:txBody>
                    <a:bodyPr/>
                    <a:lstStyle/>
                    <a:p>
                      <a:pPr algn="l">
                        <a:lnSpc>
                          <a:spcPct val="107000"/>
                        </a:lnSpc>
                        <a:spcAft>
                          <a:spcPts val="800"/>
                        </a:spcAft>
                      </a:pPr>
                      <a:r>
                        <a:rPr lang="en-GB" sz="1500" kern="1200">
                          <a:solidFill>
                            <a:srgbClr val="000000"/>
                          </a:solidFill>
                          <a:effectLst/>
                          <a:latin typeface="HelveticaNeueLT Pro 55 Roman" panose="020B0604020202020204"/>
                          <a:ea typeface="+mn-ea"/>
                          <a:cs typeface="+mn-cs"/>
                        </a:rPr>
                        <a:t>Invoices will be raised in advance with payment date reflecting the standard due date</a:t>
                      </a:r>
                    </a:p>
                  </a:txBody>
                  <a:tcPr marL="72698" marR="72698" marT="36349" marB="36349"/>
                </a:tc>
                <a:tc>
                  <a:txBody>
                    <a:bodyPr/>
                    <a:lstStyle/>
                    <a:p>
                      <a:pPr marL="0" algn="l" defTabSz="914400" rtl="0" eaLnBrk="1" latinLnBrk="0" hangingPunct="1">
                        <a:lnSpc>
                          <a:spcPct val="107000"/>
                        </a:lnSpc>
                        <a:spcAft>
                          <a:spcPts val="800"/>
                        </a:spcAft>
                      </a:pPr>
                      <a:r>
                        <a:rPr lang="en-GB" sz="1400" kern="1200">
                          <a:solidFill>
                            <a:srgbClr val="00B0F0"/>
                          </a:solidFill>
                          <a:effectLst/>
                          <a:latin typeface="HelveticaNeueLT Pro 55 Roman" panose="020B0604020202020204"/>
                          <a:ea typeface="+mn-ea"/>
                          <a:cs typeface="+mn-cs"/>
                          <a:hlinkClick r:id="rId2">
                            <a:extLst>
                              <a:ext uri="{A12FA001-AC4F-418D-AE19-62706E023703}">
                                <ahyp:hlinkClr xmlns:ahyp="http://schemas.microsoft.com/office/drawing/2018/hyperlinkcolor" val="tx"/>
                              </a:ext>
                            </a:extLst>
                          </a:hlinkClick>
                        </a:rPr>
                        <a:t>Contact here</a:t>
                      </a:r>
                      <a:endParaRPr lang="en-GB" sz="1400" kern="1200">
                        <a:solidFill>
                          <a:srgbClr val="00B0F0"/>
                        </a:solidFill>
                        <a:effectLst/>
                        <a:latin typeface="HelveticaNeueLT Pro 55 Roman" panose="020B0604020202020204"/>
                        <a:ea typeface="+mn-ea"/>
                        <a:cs typeface="+mn-cs"/>
                      </a:endParaRPr>
                    </a:p>
                  </a:txBody>
                  <a:tcPr marL="72698" marR="72698" marT="36349" marB="36349"/>
                </a:tc>
                <a:extLst>
                  <a:ext uri="{0D108BD9-81ED-4DB2-BD59-A6C34878D82A}">
                    <a16:rowId xmlns:a16="http://schemas.microsoft.com/office/drawing/2014/main" val="898023309"/>
                  </a:ext>
                </a:extLst>
              </a:tr>
              <a:tr h="584614">
                <a:tc>
                  <a:txBody>
                    <a:bodyPr/>
                    <a:lstStyle/>
                    <a:p>
                      <a:pPr marL="0" algn="l" defTabSz="914400" rtl="0" eaLnBrk="1" latinLnBrk="0" hangingPunct="1">
                        <a:lnSpc>
                          <a:spcPct val="107000"/>
                        </a:lnSpc>
                        <a:spcAft>
                          <a:spcPts val="800"/>
                        </a:spcAft>
                      </a:pPr>
                      <a:r>
                        <a:rPr lang="en-GB" sz="1500" kern="1200">
                          <a:solidFill>
                            <a:srgbClr val="000000"/>
                          </a:solidFill>
                          <a:effectLst/>
                          <a:latin typeface="HelveticaNeueLT Pro 55 Roman" panose="020B0604020202020204"/>
                          <a:ea typeface="+mn-ea"/>
                          <a:cs typeface="+mn-cs"/>
                        </a:rPr>
                        <a:t>Settlement providers</a:t>
                      </a:r>
                    </a:p>
                  </a:txBody>
                  <a:tcPr marL="72698" marR="72698" marT="36349" marB="36349"/>
                </a:tc>
                <a:tc>
                  <a:txBody>
                    <a:bodyPr/>
                    <a:lstStyle/>
                    <a:p>
                      <a:pPr marL="0" algn="l" defTabSz="914400" rtl="0" eaLnBrk="1" latinLnBrk="0" hangingPunct="1">
                        <a:lnSpc>
                          <a:spcPct val="107000"/>
                        </a:lnSpc>
                        <a:spcAft>
                          <a:spcPts val="800"/>
                        </a:spcAft>
                      </a:pPr>
                      <a:r>
                        <a:rPr lang="en-GB" sz="1500" kern="1200">
                          <a:solidFill>
                            <a:srgbClr val="000000"/>
                          </a:solidFill>
                          <a:effectLst/>
                          <a:latin typeface="HelveticaNeueLT Pro 55 Roman" panose="020B0604020202020204"/>
                          <a:ea typeface="+mn-ea"/>
                          <a:cs typeface="+mn-cs"/>
                        </a:rPr>
                        <a:t>Payments will be made earlier than the current published payments calendar. May payments will be made in line with the current billing calendar </a:t>
                      </a:r>
                    </a:p>
                  </a:txBody>
                  <a:tcPr marL="72698" marR="72698" marT="36349" marB="36349"/>
                </a:tc>
                <a:tc>
                  <a:txBody>
                    <a:bodyPr/>
                    <a:lstStyle/>
                    <a:p>
                      <a:pPr marL="0" algn="l" defTabSz="914400" rtl="0" eaLnBrk="1" latinLnBrk="0" hangingPunct="1">
                        <a:lnSpc>
                          <a:spcPct val="107000"/>
                        </a:lnSpc>
                        <a:spcAft>
                          <a:spcPts val="800"/>
                        </a:spcAft>
                      </a:pPr>
                      <a:r>
                        <a:rPr lang="en-GB" sz="1400" kern="1200">
                          <a:solidFill>
                            <a:srgbClr val="00B0F0"/>
                          </a:solidFill>
                          <a:effectLst/>
                          <a:latin typeface="HelveticaNeueLT Pro 55 Roman" panose="020B0604020202020204"/>
                          <a:ea typeface="+mn-ea"/>
                          <a:cs typeface="+mn-cs"/>
                          <a:hlinkClick r:id="rId5">
                            <a:extLst>
                              <a:ext uri="{A12FA001-AC4F-418D-AE19-62706E023703}">
                                <ahyp:hlinkClr xmlns:ahyp="http://schemas.microsoft.com/office/drawing/2018/hyperlinkcolor" val="tx"/>
                              </a:ext>
                            </a:extLst>
                          </a:hlinkClick>
                        </a:rPr>
                        <a:t>Contact here</a:t>
                      </a:r>
                      <a:endParaRPr lang="en-GB" sz="1400" kern="1200">
                        <a:solidFill>
                          <a:srgbClr val="00B0F0"/>
                        </a:solidFill>
                        <a:effectLst/>
                        <a:latin typeface="HelveticaNeueLT Pro 55 Roman" panose="020B0604020202020204"/>
                        <a:ea typeface="+mn-ea"/>
                        <a:cs typeface="+mn-cs"/>
                      </a:endParaRPr>
                    </a:p>
                  </a:txBody>
                  <a:tcPr marL="72698" marR="72698" marT="36349" marB="36349"/>
                </a:tc>
                <a:extLst>
                  <a:ext uri="{0D108BD9-81ED-4DB2-BD59-A6C34878D82A}">
                    <a16:rowId xmlns:a16="http://schemas.microsoft.com/office/drawing/2014/main" val="1973681527"/>
                  </a:ext>
                </a:extLst>
              </a:tr>
              <a:tr h="584614">
                <a:tc>
                  <a:txBody>
                    <a:bodyPr/>
                    <a:lstStyle/>
                    <a:p>
                      <a:pPr algn="l">
                        <a:lnSpc>
                          <a:spcPct val="107000"/>
                        </a:lnSpc>
                        <a:spcAft>
                          <a:spcPts val="800"/>
                        </a:spcAft>
                      </a:pPr>
                      <a:r>
                        <a:rPr lang="en-GB" sz="1500" kern="1200">
                          <a:solidFill>
                            <a:srgbClr val="000000"/>
                          </a:solidFill>
                          <a:effectLst/>
                          <a:latin typeface="HelveticaNeueLT Pro 55 Roman" panose="020B0604020202020204"/>
                          <a:ea typeface="+mn-ea"/>
                          <a:cs typeface="+mn-cs"/>
                        </a:rPr>
                        <a:t>App Fees</a:t>
                      </a:r>
                    </a:p>
                  </a:txBody>
                  <a:tcPr marL="72698" marR="72698" marT="36349" marB="36349"/>
                </a:tc>
                <a:tc>
                  <a:txBody>
                    <a:bodyPr/>
                    <a:lstStyle/>
                    <a:p>
                      <a:pPr algn="l">
                        <a:lnSpc>
                          <a:spcPct val="107000"/>
                        </a:lnSpc>
                        <a:spcAft>
                          <a:spcPts val="800"/>
                        </a:spcAft>
                      </a:pPr>
                      <a:r>
                        <a:rPr lang="en-GB" sz="1500" kern="1200">
                          <a:solidFill>
                            <a:srgbClr val="000000"/>
                          </a:solidFill>
                          <a:effectLst/>
                          <a:latin typeface="HelveticaNeueLT Pro 55 Roman" panose="020B0604020202020204"/>
                          <a:ea typeface="+mn-ea"/>
                          <a:cs typeface="+mn-cs"/>
                        </a:rPr>
                        <a:t>Invoices will be raised before outage if applicable and manually via offline process should this be required</a:t>
                      </a:r>
                    </a:p>
                  </a:txBody>
                  <a:tcPr marL="72698" marR="72698" marT="36349" marB="36349"/>
                </a:tc>
                <a:tc>
                  <a:txBody>
                    <a:bodyPr/>
                    <a:lstStyle/>
                    <a:p>
                      <a:pPr algn="l">
                        <a:lnSpc>
                          <a:spcPct val="107000"/>
                        </a:lnSpc>
                        <a:spcAft>
                          <a:spcPts val="800"/>
                        </a:spcAft>
                      </a:pPr>
                      <a:r>
                        <a:rPr lang="en-GB" sz="1400" kern="1200">
                          <a:solidFill>
                            <a:srgbClr val="00B0F0"/>
                          </a:solidFill>
                          <a:effectLst/>
                          <a:latin typeface="HelveticaNeueLT Pro 55 Roman" panose="020B0604020202020204"/>
                          <a:ea typeface="+mn-ea"/>
                          <a:cs typeface="+mn-cs"/>
                          <a:hlinkClick r:id="rId3">
                            <a:extLst>
                              <a:ext uri="{A12FA001-AC4F-418D-AE19-62706E023703}">
                                <ahyp:hlinkClr xmlns:ahyp="http://schemas.microsoft.com/office/drawing/2018/hyperlinkcolor" val="tx"/>
                              </a:ext>
                            </a:extLst>
                          </a:hlinkClick>
                        </a:rPr>
                        <a:t>Contact here</a:t>
                      </a:r>
                      <a:endParaRPr lang="en-GB" sz="1400" kern="1200">
                        <a:solidFill>
                          <a:srgbClr val="00B0F0"/>
                        </a:solidFill>
                        <a:effectLst/>
                        <a:latin typeface="HelveticaNeueLT Pro 55 Roman" panose="020B0604020202020204"/>
                        <a:ea typeface="+mn-ea"/>
                        <a:cs typeface="+mn-cs"/>
                      </a:endParaRPr>
                    </a:p>
                  </a:txBody>
                  <a:tcPr marL="72698" marR="72698" marT="36349" marB="36349"/>
                </a:tc>
                <a:extLst>
                  <a:ext uri="{0D108BD9-81ED-4DB2-BD59-A6C34878D82A}">
                    <a16:rowId xmlns:a16="http://schemas.microsoft.com/office/drawing/2014/main" val="3938810608"/>
                  </a:ext>
                </a:extLst>
              </a:tr>
            </a:tbl>
          </a:graphicData>
        </a:graphic>
      </p:graphicFrame>
      <p:sp>
        <p:nvSpPr>
          <p:cNvPr id="6" name="Rectangle: Rounded Corners 5">
            <a:extLst>
              <a:ext uri="{FF2B5EF4-FFF2-40B4-BE49-F238E27FC236}">
                <a16:creationId xmlns:a16="http://schemas.microsoft.com/office/drawing/2014/main" id="{5A1363E6-75CD-1B9F-4AAA-4F7EB7D330FD}"/>
              </a:ext>
            </a:extLst>
          </p:cNvPr>
          <p:cNvSpPr/>
          <p:nvPr/>
        </p:nvSpPr>
        <p:spPr>
          <a:xfrm>
            <a:off x="8952951" y="1057100"/>
            <a:ext cx="3111690" cy="4743799"/>
          </a:xfrm>
          <a:prstGeom prst="roundRect">
            <a:avLst>
              <a:gd name="adj" fmla="val 13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45720" rtlCol="0" anchor="t"/>
          <a:lstStyle/>
          <a:p>
            <a:pPr defTabSz="914400">
              <a:defRPr/>
            </a:pPr>
            <a:r>
              <a:rPr lang="en-GB" sz="1600">
                <a:solidFill>
                  <a:srgbClr val="44546A"/>
                </a:solidFill>
                <a:latin typeface="HelveticaNeueLT Std Lt"/>
              </a:rPr>
              <a:t>As we approach our new role as National Energy System Operator (NESO) this summer, there will be a requirement to update our billing systems. This means that there will be an outage from </a:t>
            </a:r>
            <a:r>
              <a:rPr lang="en-GB" sz="1600" b="1">
                <a:solidFill>
                  <a:srgbClr val="44546A"/>
                </a:solidFill>
                <a:latin typeface="HelveticaNeueLT Std Lt"/>
              </a:rPr>
              <a:t>26</a:t>
            </a:r>
            <a:r>
              <a:rPr lang="en-GB" sz="1600" b="1" baseline="30000">
                <a:solidFill>
                  <a:srgbClr val="44546A"/>
                </a:solidFill>
                <a:latin typeface="HelveticaNeueLT Std Lt"/>
              </a:rPr>
              <a:t>th</a:t>
            </a:r>
            <a:r>
              <a:rPr lang="en-GB" sz="1600" b="1">
                <a:solidFill>
                  <a:srgbClr val="44546A"/>
                </a:solidFill>
                <a:latin typeface="HelveticaNeueLT Std Lt"/>
              </a:rPr>
              <a:t> April to 21st May 2024</a:t>
            </a:r>
            <a:r>
              <a:rPr lang="en-GB" sz="1600">
                <a:solidFill>
                  <a:srgbClr val="44546A"/>
                </a:solidFill>
                <a:latin typeface="HelveticaNeueLT Std 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44546A"/>
              </a:solidFill>
              <a:latin typeface="HelveticaNeueLT Std Lt"/>
            </a:endParaRPr>
          </a:p>
          <a:p>
            <a:pPr defTabSz="914400">
              <a:defRPr/>
            </a:pPr>
            <a:r>
              <a:rPr lang="en-GB" sz="1600">
                <a:solidFill>
                  <a:srgbClr val="44546A"/>
                </a:solidFill>
                <a:latin typeface="HelveticaNeueLT Std Lt"/>
              </a:rPr>
              <a:t>During this we will not be able to produce or send billing information and invoices during this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44546A"/>
              </a:solidFill>
              <a:latin typeface="HelveticaNeueLT Std Lt"/>
            </a:endParaRPr>
          </a:p>
          <a:p>
            <a:pPr defTabSz="914400">
              <a:defRPr/>
            </a:pPr>
            <a:r>
              <a:rPr lang="en-GB" sz="1600">
                <a:solidFill>
                  <a:srgbClr val="44546A"/>
                </a:solidFill>
                <a:latin typeface="HelveticaNeueLT Std Lt"/>
              </a:rPr>
              <a:t>We will share more detailed communications regarding this, including the revised </a:t>
            </a:r>
            <a:r>
              <a:rPr lang="en-GB" sz="1600" err="1">
                <a:solidFill>
                  <a:srgbClr val="44546A"/>
                </a:solidFill>
                <a:latin typeface="HelveticaNeueLT Std Lt"/>
              </a:rPr>
              <a:t>BSUoS</a:t>
            </a:r>
            <a:r>
              <a:rPr lang="en-GB" sz="1600">
                <a:solidFill>
                  <a:srgbClr val="44546A"/>
                </a:solidFill>
                <a:latin typeface="HelveticaNeueLT Std Lt"/>
              </a:rPr>
              <a:t> calendar shortly.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44546A"/>
              </a:solidFill>
              <a:latin typeface="HelveticaNeueLT Std 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44546A"/>
              </a:solidFill>
              <a:latin typeface="HelveticaNeueLT Std 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4546A"/>
              </a:solidFill>
              <a:effectLst/>
              <a:uLnTx/>
              <a:uFillTx/>
              <a:latin typeface="HelveticaNeueLT Std Lt"/>
              <a:ea typeface="+mn-ea"/>
              <a:cs typeface="+mn-cs"/>
            </a:endParaRPr>
          </a:p>
        </p:txBody>
      </p:sp>
      <p:sp>
        <p:nvSpPr>
          <p:cNvPr id="7" name="Title 155">
            <a:extLst>
              <a:ext uri="{FF2B5EF4-FFF2-40B4-BE49-F238E27FC236}">
                <a16:creationId xmlns:a16="http://schemas.microsoft.com/office/drawing/2014/main" id="{3BB0CB68-B57E-2EC2-CB48-79878ACE7005}"/>
              </a:ext>
            </a:extLst>
          </p:cNvPr>
          <p:cNvSpPr>
            <a:spLocks noGrp="1"/>
          </p:cNvSpPr>
          <p:nvPr>
            <p:ph type="title"/>
          </p:nvPr>
        </p:nvSpPr>
        <p:spPr>
          <a:xfrm>
            <a:off x="130262" y="282857"/>
            <a:ext cx="11227752" cy="637747"/>
          </a:xfrm>
        </p:spPr>
        <p:txBody>
          <a:bodyPr vert="horz"/>
          <a:lstStyle/>
          <a:p>
            <a:r>
              <a:rPr lang="en-GB"/>
              <a:t>Operational Separation Cutover - Billing System Changes </a:t>
            </a:r>
          </a:p>
        </p:txBody>
      </p:sp>
      <p:sp>
        <p:nvSpPr>
          <p:cNvPr id="2" name="TextBox 1">
            <a:extLst>
              <a:ext uri="{FF2B5EF4-FFF2-40B4-BE49-F238E27FC236}">
                <a16:creationId xmlns:a16="http://schemas.microsoft.com/office/drawing/2014/main" id="{B5C5CB52-78C4-1AAF-C8DB-FEEC1E06188F}"/>
              </a:ext>
            </a:extLst>
          </p:cNvPr>
          <p:cNvSpPr txBox="1"/>
          <p:nvPr/>
        </p:nvSpPr>
        <p:spPr>
          <a:xfrm>
            <a:off x="4427837" y="0"/>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
        <p:nvSpPr>
          <p:cNvPr id="3" name="Title 1">
            <a:extLst>
              <a:ext uri="{FF2B5EF4-FFF2-40B4-BE49-F238E27FC236}">
                <a16:creationId xmlns:a16="http://schemas.microsoft.com/office/drawing/2014/main" id="{1EFF6889-4BFF-F7EE-4FD8-6207AA5194F2}"/>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err="1">
                <a:ln>
                  <a:noFill/>
                </a:ln>
                <a:solidFill>
                  <a:srgbClr val="D43900"/>
                </a:solidFill>
                <a:effectLst/>
                <a:uLnTx/>
                <a:uFillTx/>
                <a:latin typeface="HelveticaNeueLT Pro 55 Roman" panose="020B0604020202020204" pitchFamily="34" charset="77"/>
              </a:rPr>
              <a:t>Slido</a:t>
            </a:r>
            <a:r>
              <a:rPr kumimoji="0" lang="en-GB" sz="1600" b="0" i="0" u="none" strike="noStrike" kern="1200" cap="none" spc="0" normalizeH="0" baseline="0" noProof="0">
                <a:ln>
                  <a:noFill/>
                </a:ln>
                <a:solidFill>
                  <a:srgbClr val="D43900"/>
                </a:solidFill>
                <a:effectLst/>
                <a:uLnTx/>
                <a:uFillTx/>
                <a:latin typeface="HelveticaNeueLT Pro 55 Roman" panose="020B0604020202020204" pitchFamily="34" charset="77"/>
              </a:rPr>
              <a:t> code #OTF</a:t>
            </a:r>
          </a:p>
        </p:txBody>
      </p:sp>
    </p:spTree>
    <p:extLst>
      <p:ext uri="{BB962C8B-B14F-4D97-AF65-F5344CB8AC3E}">
        <p14:creationId xmlns:p14="http://schemas.microsoft.com/office/powerpoint/2010/main" val="37910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376F335-C4DE-E7A9-D065-A7D83BFFDA0D}"/>
              </a:ext>
            </a:extLst>
          </p:cNvPr>
          <p:cNvSpPr/>
          <p:nvPr/>
        </p:nvSpPr>
        <p:spPr>
          <a:xfrm>
            <a:off x="7613150" y="1222623"/>
            <a:ext cx="3493213" cy="3236361"/>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Text Placeholder 1">
            <a:extLst>
              <a:ext uri="{FF2B5EF4-FFF2-40B4-BE49-F238E27FC236}">
                <a16:creationId xmlns:a16="http://schemas.microsoft.com/office/drawing/2014/main" id="{A669DE8E-85AA-BADD-671E-0B97E27144FB}"/>
              </a:ext>
            </a:extLst>
          </p:cNvPr>
          <p:cNvSpPr>
            <a:spLocks noGrp="1"/>
          </p:cNvSpPr>
          <p:nvPr>
            <p:ph type="body" sz="quarter" idx="12"/>
          </p:nvPr>
        </p:nvSpPr>
        <p:spPr>
          <a:xfrm>
            <a:off x="497523" y="1417921"/>
            <a:ext cx="6365094" cy="4751969"/>
          </a:xfrm>
        </p:spPr>
        <p:txBody>
          <a:bodyPr>
            <a:normAutofit lnSpcReduction="10000"/>
          </a:bodyPr>
          <a:lstStyle/>
          <a:p>
            <a:pPr>
              <a:spcBef>
                <a:spcPts val="600"/>
              </a:spcBef>
            </a:pPr>
            <a:r>
              <a:rPr lang="en-GB" sz="1400"/>
              <a:t>We are pleased to announce details for our first Annual Balancing Cost Report and upcoming webinar.</a:t>
            </a:r>
          </a:p>
          <a:p>
            <a:pPr>
              <a:spcBef>
                <a:spcPts val="600"/>
              </a:spcBef>
            </a:pPr>
            <a:endParaRPr lang="en-GB" sz="1400"/>
          </a:p>
          <a:p>
            <a:pPr>
              <a:spcBef>
                <a:spcPts val="600"/>
              </a:spcBef>
            </a:pPr>
            <a:r>
              <a:rPr lang="en-GB" sz="1400" b="1">
                <a:solidFill>
                  <a:srgbClr val="C00000"/>
                </a:solidFill>
              </a:rPr>
              <a:t>Date:</a:t>
            </a:r>
            <a:r>
              <a:rPr lang="en-GB" sz="1400">
                <a:solidFill>
                  <a:srgbClr val="C00000"/>
                </a:solidFill>
              </a:rPr>
              <a:t> 17 May 2024</a:t>
            </a:r>
          </a:p>
          <a:p>
            <a:pPr>
              <a:spcBef>
                <a:spcPts val="600"/>
              </a:spcBef>
            </a:pPr>
            <a:r>
              <a:rPr lang="en-GB" sz="1400" b="1">
                <a:solidFill>
                  <a:srgbClr val="C00000"/>
                </a:solidFill>
              </a:rPr>
              <a:t>Time: </a:t>
            </a:r>
            <a:r>
              <a:rPr lang="en-GB" sz="1400">
                <a:solidFill>
                  <a:srgbClr val="C00000"/>
                </a:solidFill>
              </a:rPr>
              <a:t>11:00 – 12:00 PM</a:t>
            </a:r>
          </a:p>
          <a:p>
            <a:pPr>
              <a:spcBef>
                <a:spcPts val="600"/>
              </a:spcBef>
            </a:pPr>
            <a:r>
              <a:rPr lang="en-GB" sz="1400" b="1">
                <a:solidFill>
                  <a:srgbClr val="C00000"/>
                </a:solidFill>
              </a:rPr>
              <a:t>Location:</a:t>
            </a:r>
            <a:r>
              <a:rPr lang="en-GB" sz="1400">
                <a:solidFill>
                  <a:srgbClr val="C00000"/>
                </a:solidFill>
              </a:rPr>
              <a:t> Microsoft Teams</a:t>
            </a:r>
          </a:p>
          <a:p>
            <a:pPr>
              <a:spcBef>
                <a:spcPts val="600"/>
              </a:spcBef>
            </a:pPr>
            <a:endParaRPr lang="en-GB" sz="1400"/>
          </a:p>
          <a:p>
            <a:pPr>
              <a:spcBef>
                <a:spcPts val="600"/>
              </a:spcBef>
            </a:pPr>
            <a:r>
              <a:rPr lang="en-GB" sz="1400"/>
              <a:t>The full report will be published on our </a:t>
            </a:r>
            <a:r>
              <a:rPr lang="en-GB" sz="1400">
                <a:hlinkClick r:id="rId2">
                  <a:extLst>
                    <a:ext uri="{A12FA001-AC4F-418D-AE19-62706E023703}">
                      <ahyp:hlinkClr xmlns:ahyp="http://schemas.microsoft.com/office/drawing/2018/hyperlinkcolor" val="tx"/>
                    </a:ext>
                  </a:extLst>
                </a:hlinkClick>
              </a:rPr>
              <a:t>Balancing Costs webpage </a:t>
            </a:r>
            <a:r>
              <a:rPr lang="en-GB" sz="1400"/>
              <a:t>on 17 May.</a:t>
            </a:r>
          </a:p>
          <a:p>
            <a:pPr>
              <a:spcBef>
                <a:spcPts val="600"/>
              </a:spcBef>
            </a:pPr>
            <a:endParaRPr lang="en-GB" sz="1400"/>
          </a:p>
          <a:p>
            <a:pPr>
              <a:spcBef>
                <a:spcPts val="600"/>
              </a:spcBef>
            </a:pPr>
            <a:r>
              <a:rPr lang="en-GB" sz="1400" b="1">
                <a:solidFill>
                  <a:srgbClr val="C00000"/>
                </a:solidFill>
              </a:rPr>
              <a:t>Agenda</a:t>
            </a:r>
          </a:p>
          <a:p>
            <a:pPr marL="171450" indent="-171450">
              <a:spcBef>
                <a:spcPts val="600"/>
              </a:spcBef>
              <a:buFont typeface="Arial" panose="020B0604020202020204" pitchFamily="34" charset="0"/>
              <a:buChar char="•"/>
            </a:pPr>
            <a:r>
              <a:rPr lang="en-GB" sz="1400">
                <a:solidFill>
                  <a:srgbClr val="C00000"/>
                </a:solidFill>
              </a:rPr>
              <a:t>Introduction</a:t>
            </a:r>
          </a:p>
          <a:p>
            <a:pPr marL="171450" indent="-171450">
              <a:spcBef>
                <a:spcPts val="600"/>
              </a:spcBef>
              <a:buFont typeface="Arial" panose="020B0604020202020204" pitchFamily="34" charset="0"/>
              <a:buChar char="•"/>
            </a:pPr>
            <a:r>
              <a:rPr lang="en-GB" sz="1400">
                <a:solidFill>
                  <a:srgbClr val="C00000"/>
                </a:solidFill>
              </a:rPr>
              <a:t>Key messages</a:t>
            </a:r>
          </a:p>
          <a:p>
            <a:pPr marL="171450" indent="-171450">
              <a:spcBef>
                <a:spcPts val="600"/>
              </a:spcBef>
              <a:buFont typeface="Arial" panose="020B0604020202020204" pitchFamily="34" charset="0"/>
              <a:buChar char="•"/>
            </a:pPr>
            <a:r>
              <a:rPr lang="en-GB" sz="1400">
                <a:solidFill>
                  <a:srgbClr val="C00000"/>
                </a:solidFill>
              </a:rPr>
              <a:t>A look back at recent balancing costs</a:t>
            </a:r>
          </a:p>
          <a:p>
            <a:pPr marL="171450" indent="-171450">
              <a:spcBef>
                <a:spcPts val="600"/>
              </a:spcBef>
              <a:buFont typeface="Arial" panose="020B0604020202020204" pitchFamily="34" charset="0"/>
              <a:buChar char="•"/>
            </a:pPr>
            <a:r>
              <a:rPr lang="en-GB" sz="1400">
                <a:solidFill>
                  <a:srgbClr val="C00000"/>
                </a:solidFill>
              </a:rPr>
              <a:t>Future balancing cost projections</a:t>
            </a:r>
          </a:p>
          <a:p>
            <a:pPr marL="171450" indent="-171450">
              <a:spcBef>
                <a:spcPts val="600"/>
              </a:spcBef>
              <a:buFont typeface="Arial" panose="020B0604020202020204" pitchFamily="34" charset="0"/>
              <a:buChar char="•"/>
            </a:pPr>
            <a:r>
              <a:rPr lang="en-GB" sz="1400">
                <a:solidFill>
                  <a:srgbClr val="C00000"/>
                </a:solidFill>
              </a:rPr>
              <a:t>Audience Q&amp;A</a:t>
            </a:r>
          </a:p>
          <a:p>
            <a:pPr marL="171450" indent="-171450">
              <a:spcBef>
                <a:spcPts val="600"/>
              </a:spcBef>
              <a:buFont typeface="Arial" panose="020B0604020202020204" pitchFamily="34" charset="0"/>
              <a:buChar char="•"/>
            </a:pPr>
            <a:endParaRPr lang="en-GB" sz="1400"/>
          </a:p>
          <a:p>
            <a:pPr>
              <a:spcBef>
                <a:spcPts val="600"/>
              </a:spcBef>
            </a:pPr>
            <a:r>
              <a:rPr lang="en-GB" sz="1400"/>
              <a:t>Registration now open for this webinar:</a:t>
            </a:r>
          </a:p>
          <a:p>
            <a:pPr>
              <a:spcBef>
                <a:spcPts val="600"/>
              </a:spcBef>
            </a:pPr>
            <a:r>
              <a:rPr lang="en-GB" sz="1400" i="1">
                <a:solidFill>
                  <a:schemeClr val="accent4"/>
                </a:solidFill>
                <a:hlinkClick r:id="rId3">
                  <a:extLst>
                    <a:ext uri="{A12FA001-AC4F-418D-AE19-62706E023703}">
                      <ahyp:hlinkClr xmlns:ahyp="http://schemas.microsoft.com/office/drawing/2018/hyperlinkcolor" val="tx"/>
                    </a:ext>
                  </a:extLst>
                </a:hlinkClick>
              </a:rPr>
              <a:t>https://events.teams.microsoft.com/event/67a0138a-bf33-44be-b7a1-1a498279106d@f98a6a53-25f3-4212-901c-c7787fcd3495</a:t>
            </a:r>
            <a:r>
              <a:rPr lang="en-GB" sz="1400" i="1">
                <a:solidFill>
                  <a:schemeClr val="accent4"/>
                </a:solidFill>
              </a:rPr>
              <a:t> </a:t>
            </a:r>
          </a:p>
        </p:txBody>
      </p:sp>
      <p:sp>
        <p:nvSpPr>
          <p:cNvPr id="3" name="Title 2">
            <a:extLst>
              <a:ext uri="{FF2B5EF4-FFF2-40B4-BE49-F238E27FC236}">
                <a16:creationId xmlns:a16="http://schemas.microsoft.com/office/drawing/2014/main" id="{1D811A5E-FFE8-D11D-A548-B4CF7C148AEC}"/>
              </a:ext>
            </a:extLst>
          </p:cNvPr>
          <p:cNvSpPr>
            <a:spLocks noGrp="1"/>
          </p:cNvSpPr>
          <p:nvPr>
            <p:ph type="title"/>
          </p:nvPr>
        </p:nvSpPr>
        <p:spPr>
          <a:xfrm>
            <a:off x="497523" y="780175"/>
            <a:ext cx="5598477" cy="637747"/>
          </a:xfrm>
        </p:spPr>
        <p:txBody>
          <a:bodyPr>
            <a:normAutofit fontScale="90000"/>
          </a:bodyPr>
          <a:lstStyle/>
          <a:p>
            <a:r>
              <a:rPr lang="en-GB"/>
              <a:t>Annual Balancing Costs Report Webinar</a:t>
            </a:r>
          </a:p>
        </p:txBody>
      </p:sp>
      <p:sp>
        <p:nvSpPr>
          <p:cNvPr id="5" name="Text Placeholder 1">
            <a:extLst>
              <a:ext uri="{FF2B5EF4-FFF2-40B4-BE49-F238E27FC236}">
                <a16:creationId xmlns:a16="http://schemas.microsoft.com/office/drawing/2014/main" id="{A534BFD3-7581-7DEC-F75B-56AFFAB0BBD0}"/>
              </a:ext>
            </a:extLst>
          </p:cNvPr>
          <p:cNvSpPr txBox="1">
            <a:spLocks/>
          </p:cNvSpPr>
          <p:nvPr/>
        </p:nvSpPr>
        <p:spPr>
          <a:xfrm>
            <a:off x="6788726" y="4689121"/>
            <a:ext cx="5209310" cy="4751969"/>
          </a:xfrm>
          <a:prstGeom prst="rect">
            <a:avLst/>
          </a:prstGeom>
          <a:ln>
            <a:noFill/>
          </a:ln>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900" b="0" i="0" kern="1200">
                <a:solidFill>
                  <a:srgbClr val="454546"/>
                </a:solidFill>
                <a:latin typeface="HelveticaNeueLT Pro 55 Roman" panose="020B0604020202020204" pitchFamily="34" charset="77"/>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NeueLT Std Lt" panose="020B0403020202020204" pitchFamily="34" charset="0"/>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4pPr>
            <a:lvl5pPr marL="1828755"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veticaNeueLT Std Thin"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GB" sz="1400"/>
              <a:t>This webinar will be an opportunity to hear our latest thoughts on recent trends and the future outlook of balancing costs.</a:t>
            </a:r>
          </a:p>
          <a:p>
            <a:pPr marL="285750" indent="-285750">
              <a:spcBef>
                <a:spcPts val="600"/>
              </a:spcBef>
              <a:buFont typeface="Arial" panose="020B0604020202020204" pitchFamily="34" charset="0"/>
              <a:buChar char="•"/>
            </a:pPr>
            <a:r>
              <a:rPr lang="en-GB" sz="1400"/>
              <a:t>If you have any questions or queries in advance, please reach out to box.Balancing.Costs@nationalgrideso.com</a:t>
            </a:r>
          </a:p>
          <a:p>
            <a:pPr marL="285750" indent="-285750">
              <a:spcBef>
                <a:spcPts val="600"/>
              </a:spcBef>
              <a:buFont typeface="Arial" panose="020B0604020202020204" pitchFamily="34" charset="0"/>
              <a:buChar char="•"/>
            </a:pPr>
            <a:endParaRPr lang="en-GB" sz="1400"/>
          </a:p>
        </p:txBody>
      </p:sp>
      <p:sp>
        <p:nvSpPr>
          <p:cNvPr id="6" name="Text Placeholder 1">
            <a:extLst>
              <a:ext uri="{FF2B5EF4-FFF2-40B4-BE49-F238E27FC236}">
                <a16:creationId xmlns:a16="http://schemas.microsoft.com/office/drawing/2014/main" id="{654793EC-D5DC-D536-2955-E98C8D5CB631}"/>
              </a:ext>
            </a:extLst>
          </p:cNvPr>
          <p:cNvSpPr txBox="1">
            <a:spLocks/>
          </p:cNvSpPr>
          <p:nvPr/>
        </p:nvSpPr>
        <p:spPr>
          <a:xfrm>
            <a:off x="8446184" y="898351"/>
            <a:ext cx="1771105" cy="495740"/>
          </a:xfrm>
          <a:prstGeom prst="rect">
            <a:avLst/>
          </a:prstGeom>
          <a:ln>
            <a:noFill/>
          </a:ln>
        </p:spPr>
        <p:txBody>
          <a:bodyPr vert="horz" lIns="91440" tIns="45720" rIns="91440" bIns="45720" numCol="1" rtlCol="0">
            <a:normAutofit/>
          </a:bodyPr>
          <a:lstStyle>
            <a:lvl1pPr marL="0" indent="0" algn="l" defTabSz="914400" rtl="0" eaLnBrk="1" latinLnBrk="0" hangingPunct="1">
              <a:lnSpc>
                <a:spcPct val="90000"/>
              </a:lnSpc>
              <a:spcBef>
                <a:spcPts val="1000"/>
              </a:spcBef>
              <a:buFont typeface="Arial" panose="020B0604020202020204" pitchFamily="34" charset="0"/>
              <a:buNone/>
              <a:defRPr sz="900" b="0" i="0" kern="1200">
                <a:solidFill>
                  <a:srgbClr val="454546"/>
                </a:solidFill>
                <a:latin typeface="HelveticaNeueLT Pro 55 Roman" panose="020B0604020202020204" pitchFamily="34" charset="77"/>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NeueLT Std Lt" panose="020B0403020202020204" pitchFamily="34" charset="0"/>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4pPr>
            <a:lvl5pPr marL="1828755"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veticaNeueLT Std Thin"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600" b="1"/>
              <a:t>Register 17 May </a:t>
            </a:r>
          </a:p>
        </p:txBody>
      </p:sp>
      <p:pic>
        <p:nvPicPr>
          <p:cNvPr id="8" name="Picture 7">
            <a:extLst>
              <a:ext uri="{FF2B5EF4-FFF2-40B4-BE49-F238E27FC236}">
                <a16:creationId xmlns:a16="http://schemas.microsoft.com/office/drawing/2014/main" id="{1E32ED1F-7DC7-D8BF-BDB2-6DF60C1523ED}"/>
              </a:ext>
            </a:extLst>
          </p:cNvPr>
          <p:cNvPicPr>
            <a:picLocks noChangeAspect="1"/>
          </p:cNvPicPr>
          <p:nvPr/>
        </p:nvPicPr>
        <p:blipFill>
          <a:blip r:embed="rId4"/>
          <a:stretch>
            <a:fillRect/>
          </a:stretch>
        </p:blipFill>
        <p:spPr>
          <a:xfrm>
            <a:off x="7944028" y="1404366"/>
            <a:ext cx="2864385" cy="2872785"/>
          </a:xfrm>
          <a:prstGeom prst="rect">
            <a:avLst/>
          </a:prstGeom>
        </p:spPr>
      </p:pic>
      <p:sp>
        <p:nvSpPr>
          <p:cNvPr id="4" name="Title 1">
            <a:extLst>
              <a:ext uri="{FF2B5EF4-FFF2-40B4-BE49-F238E27FC236}">
                <a16:creationId xmlns:a16="http://schemas.microsoft.com/office/drawing/2014/main" id="{9CBFEE98-41B0-29AD-255F-6E98820328B3}"/>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err="1"/>
              <a:t>Slido</a:t>
            </a:r>
            <a:r>
              <a:rPr lang="en-GB" sz="1600"/>
              <a:t> code #OTF</a:t>
            </a:r>
          </a:p>
        </p:txBody>
      </p:sp>
      <p:sp>
        <p:nvSpPr>
          <p:cNvPr id="7" name="TextBox 6">
            <a:extLst>
              <a:ext uri="{FF2B5EF4-FFF2-40B4-BE49-F238E27FC236}">
                <a16:creationId xmlns:a16="http://schemas.microsoft.com/office/drawing/2014/main" id="{A07163BA-4E2E-7326-3265-8491A36F88F3}"/>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188351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D4F484B-5AE0-09B7-3D24-40D609977D71}"/>
              </a:ext>
            </a:extLst>
          </p:cNvPr>
          <p:cNvSpPr txBox="1">
            <a:spLocks/>
          </p:cNvSpPr>
          <p:nvPr/>
        </p:nvSpPr>
        <p:spPr>
          <a:xfrm>
            <a:off x="272418" y="543275"/>
            <a:ext cx="6696595" cy="63774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latin typeface="HelveticaNeueLT Pro 55 Roman"/>
              </a:rPr>
              <a:t>The Grid Code Development Forum (GCDF)</a:t>
            </a:r>
            <a:endParaRPr lang="en-GB"/>
          </a:p>
        </p:txBody>
      </p:sp>
      <p:sp>
        <p:nvSpPr>
          <p:cNvPr id="3" name="TextBox 2">
            <a:extLst>
              <a:ext uri="{FF2B5EF4-FFF2-40B4-BE49-F238E27FC236}">
                <a16:creationId xmlns:a16="http://schemas.microsoft.com/office/drawing/2014/main" id="{1F875B9A-5CB3-0B5E-C105-754BA358042C}"/>
              </a:ext>
            </a:extLst>
          </p:cNvPr>
          <p:cNvSpPr txBox="1"/>
          <p:nvPr/>
        </p:nvSpPr>
        <p:spPr>
          <a:xfrm>
            <a:off x="184559" y="1119776"/>
            <a:ext cx="11107023" cy="1600438"/>
          </a:xfrm>
          <a:prstGeom prst="rect">
            <a:avLst/>
          </a:prstGeom>
          <a:noFill/>
        </p:spPr>
        <p:txBody>
          <a:bodyPr wrap="square" rtlCol="0">
            <a:spAutoFit/>
          </a:bodyPr>
          <a:lstStyle/>
          <a:p>
            <a:pPr marL="285750" indent="-285750">
              <a:buFont typeface="Arial" panose="020B0604020202020204" pitchFamily="34" charset="0"/>
              <a:buChar char="•"/>
            </a:pPr>
            <a:r>
              <a:rPr lang="en-GB" sz="1600">
                <a:solidFill>
                  <a:srgbClr val="565656"/>
                </a:solidFill>
                <a:latin typeface="HelveticaNeueLT Pro 55 Roman"/>
              </a:rPr>
              <a:t>The GCDF is a monthly forum that facilitates discussions between the ESO and Industry participants in Grid Code-related matters and potential modifications to the Grid Code.</a:t>
            </a:r>
          </a:p>
          <a:p>
            <a:pPr marL="285750" indent="-285750">
              <a:buFont typeface="Arial" panose="020B0604020202020204" pitchFamily="34" charset="0"/>
              <a:buChar char="•"/>
            </a:pPr>
            <a:r>
              <a:rPr lang="en-GB" sz="1600">
                <a:solidFill>
                  <a:srgbClr val="565656"/>
                </a:solidFill>
                <a:latin typeface="HelveticaNeueLT Pro 55 Roman"/>
              </a:rPr>
              <a:t>The forum provides the opportunity to present and discuss potential Grid Code changes, and obtain feedback prior to formal modifications being raised. </a:t>
            </a:r>
          </a:p>
          <a:p>
            <a:pPr marL="285750" indent="-285750">
              <a:buFont typeface="Arial" panose="020B0604020202020204" pitchFamily="34" charset="0"/>
              <a:buChar char="•"/>
            </a:pPr>
            <a:r>
              <a:rPr lang="en-GB" sz="1600">
                <a:solidFill>
                  <a:srgbClr val="565656"/>
                </a:solidFill>
                <a:latin typeface="HelveticaNeueLT Pro 55 Roman"/>
              </a:rPr>
              <a:t>The ESO welcomes participation from all areas of Industry.</a:t>
            </a:r>
            <a:br>
              <a:rPr lang="en-GB" sz="1800">
                <a:solidFill>
                  <a:srgbClr val="565656"/>
                </a:solidFill>
                <a:latin typeface="HelveticaNeueLT Pro 55 Roman"/>
              </a:rPr>
            </a:br>
            <a:endParaRPr lang="en-GB">
              <a:solidFill>
                <a:srgbClr val="565656"/>
              </a:solidFill>
            </a:endParaRPr>
          </a:p>
        </p:txBody>
      </p:sp>
      <p:graphicFrame>
        <p:nvGraphicFramePr>
          <p:cNvPr id="4" name="Table 4">
            <a:extLst>
              <a:ext uri="{FF2B5EF4-FFF2-40B4-BE49-F238E27FC236}">
                <a16:creationId xmlns:a16="http://schemas.microsoft.com/office/drawing/2014/main" id="{97B4C713-37A0-5A66-D598-82311BA06641}"/>
              </a:ext>
            </a:extLst>
          </p:cNvPr>
          <p:cNvGraphicFramePr>
            <a:graphicFrameLocks noGrp="1"/>
          </p:cNvGraphicFramePr>
          <p:nvPr/>
        </p:nvGraphicFramePr>
        <p:xfrm>
          <a:off x="637563" y="2779141"/>
          <a:ext cx="3616588" cy="2865120"/>
        </p:xfrm>
        <a:graphic>
          <a:graphicData uri="http://schemas.openxmlformats.org/drawingml/2006/table">
            <a:tbl>
              <a:tblPr firstRow="1" bandRow="1">
                <a:tableStyleId>{21E4AEA4-8DFA-4A89-87EB-49C32662AFE0}</a:tableStyleId>
              </a:tblPr>
              <a:tblGrid>
                <a:gridCol w="1838122">
                  <a:extLst>
                    <a:ext uri="{9D8B030D-6E8A-4147-A177-3AD203B41FA5}">
                      <a16:colId xmlns:a16="http://schemas.microsoft.com/office/drawing/2014/main" val="2349588326"/>
                    </a:ext>
                  </a:extLst>
                </a:gridCol>
                <a:gridCol w="1778466">
                  <a:extLst>
                    <a:ext uri="{9D8B030D-6E8A-4147-A177-3AD203B41FA5}">
                      <a16:colId xmlns:a16="http://schemas.microsoft.com/office/drawing/2014/main" val="3659457265"/>
                    </a:ext>
                  </a:extLst>
                </a:gridCol>
              </a:tblGrid>
              <a:tr h="370840">
                <a:tc>
                  <a:txBody>
                    <a:bodyPr/>
                    <a:lstStyle/>
                    <a:p>
                      <a:r>
                        <a:rPr lang="en-GB" sz="1400"/>
                        <a:t>Deadline for Presentations/Agenda Items</a:t>
                      </a:r>
                    </a:p>
                  </a:txBody>
                  <a:tcPr/>
                </a:tc>
                <a:tc>
                  <a:txBody>
                    <a:bodyPr/>
                    <a:lstStyle/>
                    <a:p>
                      <a:r>
                        <a:rPr lang="en-GB" sz="1400"/>
                        <a:t>2024 GCDF Date</a:t>
                      </a:r>
                    </a:p>
                  </a:txBody>
                  <a:tcPr/>
                </a:tc>
                <a:extLst>
                  <a:ext uri="{0D108BD9-81ED-4DB2-BD59-A6C34878D82A}">
                    <a16:rowId xmlns:a16="http://schemas.microsoft.com/office/drawing/2014/main" val="2482880316"/>
                  </a:ext>
                </a:extLst>
              </a:tr>
              <a:tr h="244359">
                <a:tc>
                  <a:txBody>
                    <a:bodyPr/>
                    <a:lstStyle/>
                    <a:p>
                      <a:r>
                        <a:rPr lang="en-GB" sz="1400" b="0"/>
                        <a:t>29 May</a:t>
                      </a:r>
                    </a:p>
                  </a:txBody>
                  <a:tcPr/>
                </a:tc>
                <a:tc>
                  <a:txBody>
                    <a:bodyPr/>
                    <a:lstStyle/>
                    <a:p>
                      <a:r>
                        <a:rPr lang="en-GB" sz="1400" b="0"/>
                        <a:t>5 June</a:t>
                      </a:r>
                    </a:p>
                  </a:txBody>
                  <a:tcPr/>
                </a:tc>
                <a:extLst>
                  <a:ext uri="{0D108BD9-81ED-4DB2-BD59-A6C34878D82A}">
                    <a16:rowId xmlns:a16="http://schemas.microsoft.com/office/drawing/2014/main" val="1441802153"/>
                  </a:ext>
                </a:extLst>
              </a:tr>
              <a:tr h="284580">
                <a:tc>
                  <a:txBody>
                    <a:bodyPr/>
                    <a:lstStyle/>
                    <a:p>
                      <a:r>
                        <a:rPr lang="en-GB" sz="1400" b="0"/>
                        <a:t>26 June</a:t>
                      </a:r>
                    </a:p>
                  </a:txBody>
                  <a:tcPr/>
                </a:tc>
                <a:tc>
                  <a:txBody>
                    <a:bodyPr/>
                    <a:lstStyle/>
                    <a:p>
                      <a:r>
                        <a:rPr lang="en-GB" sz="1400" b="0"/>
                        <a:t>3 July</a:t>
                      </a:r>
                    </a:p>
                  </a:txBody>
                  <a:tcPr/>
                </a:tc>
                <a:extLst>
                  <a:ext uri="{0D108BD9-81ED-4DB2-BD59-A6C34878D82A}">
                    <a16:rowId xmlns:a16="http://schemas.microsoft.com/office/drawing/2014/main" val="213680373"/>
                  </a:ext>
                </a:extLst>
              </a:tr>
              <a:tr h="266078">
                <a:tc>
                  <a:txBody>
                    <a:bodyPr/>
                    <a:lstStyle/>
                    <a:p>
                      <a:r>
                        <a:rPr lang="en-GB" sz="1400" b="0"/>
                        <a:t>31 July</a:t>
                      </a:r>
                    </a:p>
                  </a:txBody>
                  <a:tcPr/>
                </a:tc>
                <a:tc>
                  <a:txBody>
                    <a:bodyPr/>
                    <a:lstStyle/>
                    <a:p>
                      <a:r>
                        <a:rPr lang="en-GB" sz="1400" b="0"/>
                        <a:t>7 August</a:t>
                      </a:r>
                    </a:p>
                  </a:txBody>
                  <a:tcPr/>
                </a:tc>
                <a:extLst>
                  <a:ext uri="{0D108BD9-81ED-4DB2-BD59-A6C34878D82A}">
                    <a16:rowId xmlns:a16="http://schemas.microsoft.com/office/drawing/2014/main" val="3839629970"/>
                  </a:ext>
                </a:extLst>
              </a:tr>
              <a:tr h="255964">
                <a:tc>
                  <a:txBody>
                    <a:bodyPr/>
                    <a:lstStyle/>
                    <a:p>
                      <a:r>
                        <a:rPr lang="en-GB" sz="1400" b="0"/>
                        <a:t>28 August</a:t>
                      </a:r>
                    </a:p>
                  </a:txBody>
                  <a:tcPr/>
                </a:tc>
                <a:tc>
                  <a:txBody>
                    <a:bodyPr/>
                    <a:lstStyle/>
                    <a:p>
                      <a:r>
                        <a:rPr lang="en-GB" sz="1400" b="0"/>
                        <a:t>4 September</a:t>
                      </a:r>
                    </a:p>
                  </a:txBody>
                  <a:tcPr/>
                </a:tc>
                <a:extLst>
                  <a:ext uri="{0D108BD9-81ED-4DB2-BD59-A6C34878D82A}">
                    <a16:rowId xmlns:a16="http://schemas.microsoft.com/office/drawing/2014/main" val="1281391541"/>
                  </a:ext>
                </a:extLst>
              </a:tr>
              <a:tr h="279407">
                <a:tc>
                  <a:txBody>
                    <a:bodyPr/>
                    <a:lstStyle/>
                    <a:p>
                      <a:r>
                        <a:rPr lang="en-GB" sz="1400" b="0"/>
                        <a:t>25 September</a:t>
                      </a:r>
                    </a:p>
                  </a:txBody>
                  <a:tcPr/>
                </a:tc>
                <a:tc>
                  <a:txBody>
                    <a:bodyPr/>
                    <a:lstStyle/>
                    <a:p>
                      <a:r>
                        <a:rPr lang="en-GB" sz="1400" b="0"/>
                        <a:t>2 October</a:t>
                      </a:r>
                    </a:p>
                  </a:txBody>
                  <a:tcPr/>
                </a:tc>
                <a:extLst>
                  <a:ext uri="{0D108BD9-81ED-4DB2-BD59-A6C34878D82A}">
                    <a16:rowId xmlns:a16="http://schemas.microsoft.com/office/drawing/2014/main" val="3837669520"/>
                  </a:ext>
                </a:extLst>
              </a:tr>
              <a:tr h="302849">
                <a:tc>
                  <a:txBody>
                    <a:bodyPr/>
                    <a:lstStyle/>
                    <a:p>
                      <a:r>
                        <a:rPr lang="en-GB" sz="1400" b="0"/>
                        <a:t>30 October</a:t>
                      </a:r>
                    </a:p>
                  </a:txBody>
                  <a:tcPr/>
                </a:tc>
                <a:tc>
                  <a:txBody>
                    <a:bodyPr/>
                    <a:lstStyle/>
                    <a:p>
                      <a:r>
                        <a:rPr lang="en-GB" sz="1400" b="0"/>
                        <a:t>6 November</a:t>
                      </a:r>
                    </a:p>
                  </a:txBody>
                  <a:tcPr/>
                </a:tc>
                <a:extLst>
                  <a:ext uri="{0D108BD9-81ED-4DB2-BD59-A6C34878D82A}">
                    <a16:rowId xmlns:a16="http://schemas.microsoft.com/office/drawing/2014/main" val="3110559237"/>
                  </a:ext>
                </a:extLst>
              </a:tr>
              <a:tr h="234892">
                <a:tc>
                  <a:txBody>
                    <a:bodyPr/>
                    <a:lstStyle/>
                    <a:p>
                      <a:r>
                        <a:rPr lang="en-GB" sz="1400" b="0"/>
                        <a:t>27 November</a:t>
                      </a:r>
                    </a:p>
                  </a:txBody>
                  <a:tcPr/>
                </a:tc>
                <a:tc>
                  <a:txBody>
                    <a:bodyPr/>
                    <a:lstStyle/>
                    <a:p>
                      <a:r>
                        <a:rPr lang="en-GB" sz="1400" b="0"/>
                        <a:t>4 December</a:t>
                      </a:r>
                    </a:p>
                  </a:txBody>
                  <a:tcPr/>
                </a:tc>
                <a:extLst>
                  <a:ext uri="{0D108BD9-81ED-4DB2-BD59-A6C34878D82A}">
                    <a16:rowId xmlns:a16="http://schemas.microsoft.com/office/drawing/2014/main" val="876931627"/>
                  </a:ext>
                </a:extLst>
              </a:tr>
            </a:tbl>
          </a:graphicData>
        </a:graphic>
      </p:graphicFrame>
      <p:sp>
        <p:nvSpPr>
          <p:cNvPr id="7" name="TextBox 6">
            <a:extLst>
              <a:ext uri="{FF2B5EF4-FFF2-40B4-BE49-F238E27FC236}">
                <a16:creationId xmlns:a16="http://schemas.microsoft.com/office/drawing/2014/main" id="{7B2E3490-9D48-0AB4-D5F2-1CE929D12306}"/>
              </a:ext>
            </a:extLst>
          </p:cNvPr>
          <p:cNvSpPr txBox="1"/>
          <p:nvPr/>
        </p:nvSpPr>
        <p:spPr>
          <a:xfrm>
            <a:off x="5041784" y="2779141"/>
            <a:ext cx="5412298" cy="1846659"/>
          </a:xfrm>
          <a:prstGeom prst="rect">
            <a:avLst/>
          </a:prstGeom>
          <a:noFill/>
        </p:spPr>
        <p:txBody>
          <a:bodyPr wrap="square" rtlCol="0">
            <a:spAutoFit/>
          </a:bodyPr>
          <a:lstStyle/>
          <a:p>
            <a:pPr marL="285750" indent="-285750">
              <a:buFont typeface="Arial" panose="020B0604020202020204" pitchFamily="34" charset="0"/>
              <a:buChar char="•"/>
            </a:pPr>
            <a:r>
              <a:rPr lang="en-GB" sz="1600">
                <a:solidFill>
                  <a:srgbClr val="565656"/>
                </a:solidFill>
                <a:latin typeface="HelveticaNeueLT Pro 55 Roman"/>
              </a:rPr>
              <a:t>You can download the GCDF calendar invites </a:t>
            </a:r>
            <a:r>
              <a:rPr lang="en-GB" sz="1600" u="sng">
                <a:solidFill>
                  <a:schemeClr val="accent2"/>
                </a:solidFill>
                <a:effectLst/>
                <a:latin typeface="HelveticaNeueLT Pro 55 Roman" panose="020B0604020202020204"/>
                <a:ea typeface="Calibri" panose="020F0502020204030204" pitchFamily="34" charset="0"/>
                <a:hlinkClick r:id="rId3">
                  <a:extLst>
                    <a:ext uri="{A12FA001-AC4F-418D-AE19-62706E023703}">
                      <ahyp:hlinkClr xmlns:ahyp="http://schemas.microsoft.com/office/drawing/2018/hyperlinkcolor" val="tx"/>
                    </a:ext>
                  </a:extLst>
                </a:hlinkClick>
              </a:rPr>
              <a:t>here</a:t>
            </a:r>
            <a:r>
              <a:rPr lang="en-GB" sz="1600">
                <a:solidFill>
                  <a:schemeClr val="accent2"/>
                </a:solidFill>
                <a:latin typeface="HelveticaNeueLT Pro 55 Roman" panose="020B0604020202020204"/>
              </a:rPr>
              <a:t>.</a:t>
            </a:r>
          </a:p>
          <a:p>
            <a:pPr marL="285750" indent="-285750">
              <a:buFont typeface="Arial" panose="020B0604020202020204" pitchFamily="34" charset="0"/>
              <a:buChar char="•"/>
            </a:pPr>
            <a:r>
              <a:rPr lang="en-GB" sz="1600">
                <a:solidFill>
                  <a:srgbClr val="565656"/>
                </a:solidFill>
                <a:latin typeface="HelveticaNeueLT Pro 55 Roman"/>
              </a:rPr>
              <a:t>Please contact </a:t>
            </a:r>
            <a:r>
              <a:rPr lang="en-GB" sz="1600">
                <a:solidFill>
                  <a:schemeClr val="accent2"/>
                </a:solidFill>
                <a:latin typeface="HelveticaNeueLT Pro 55 Roman"/>
                <a:hlinkClick r:id="rId4">
                  <a:extLst>
                    <a:ext uri="{A12FA001-AC4F-418D-AE19-62706E023703}">
                      <ahyp:hlinkClr xmlns:ahyp="http://schemas.microsoft.com/office/drawing/2018/hyperlinkcolor" val="tx"/>
                    </a:ext>
                  </a:extLst>
                </a:hlinkClick>
              </a:rPr>
              <a:t>grid.code@nationalgrideso.com</a:t>
            </a:r>
            <a:r>
              <a:rPr lang="en-GB" sz="1600">
                <a:solidFill>
                  <a:schemeClr val="accent2"/>
                </a:solidFill>
                <a:latin typeface="HelveticaNeueLT Pro 55 Roman"/>
              </a:rPr>
              <a:t> </a:t>
            </a:r>
            <a:r>
              <a:rPr lang="en-GB" sz="1600">
                <a:solidFill>
                  <a:srgbClr val="565656"/>
                </a:solidFill>
                <a:latin typeface="HelveticaNeueLT Pro 55 Roman"/>
              </a:rPr>
              <a:t>or the GCDF Technical Secretary at </a:t>
            </a:r>
            <a:r>
              <a:rPr lang="en-GB" sz="1600">
                <a:solidFill>
                  <a:schemeClr val="accent2"/>
                </a:solidFill>
                <a:latin typeface="HelveticaNeueLT Pro 55 Roman"/>
                <a:hlinkClick r:id="rId5">
                  <a:extLst>
                    <a:ext uri="{A12FA001-AC4F-418D-AE19-62706E023703}">
                      <ahyp:hlinkClr xmlns:ahyp="http://schemas.microsoft.com/office/drawing/2018/hyperlinkcolor" val="tx"/>
                    </a:ext>
                  </a:extLst>
                </a:hlinkClick>
              </a:rPr>
              <a:t>David.halford@nationalgrideso.com</a:t>
            </a:r>
            <a:r>
              <a:rPr lang="en-GB" sz="1600">
                <a:solidFill>
                  <a:schemeClr val="accent2"/>
                </a:solidFill>
                <a:latin typeface="HelveticaNeueLT Pro 55 Roman"/>
              </a:rPr>
              <a:t> </a:t>
            </a:r>
            <a:r>
              <a:rPr lang="en-GB" sz="1600">
                <a:solidFill>
                  <a:srgbClr val="565656"/>
                </a:solidFill>
                <a:latin typeface="HelveticaNeueLT Pro 55 Roman"/>
              </a:rPr>
              <a:t>if you have any questions or would like to present an item for discussion at a future GCDF. </a:t>
            </a:r>
            <a:br>
              <a:rPr lang="en-GB" sz="1800">
                <a:solidFill>
                  <a:srgbClr val="565656"/>
                </a:solidFill>
                <a:latin typeface="HelveticaNeueLT Pro 55 Roman"/>
              </a:rPr>
            </a:br>
            <a:endParaRPr lang="en-GB">
              <a:solidFill>
                <a:srgbClr val="565656"/>
              </a:solidFill>
            </a:endParaRPr>
          </a:p>
        </p:txBody>
      </p:sp>
      <p:sp>
        <p:nvSpPr>
          <p:cNvPr id="5" name="Title 1">
            <a:extLst>
              <a:ext uri="{FF2B5EF4-FFF2-40B4-BE49-F238E27FC236}">
                <a16:creationId xmlns:a16="http://schemas.microsoft.com/office/drawing/2014/main" id="{AB28A51B-81EB-5DB8-EBE7-BF73AA03286B}"/>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err="1">
                <a:ln>
                  <a:noFill/>
                </a:ln>
                <a:solidFill>
                  <a:srgbClr val="D43900"/>
                </a:solidFill>
                <a:effectLst/>
                <a:uLnTx/>
                <a:uFillTx/>
                <a:latin typeface="HelveticaNeueLT Pro 55 Roman" panose="020B0604020202020204" pitchFamily="34" charset="77"/>
              </a:rPr>
              <a:t>Slido</a:t>
            </a:r>
            <a:r>
              <a:rPr kumimoji="0" lang="en-GB" sz="1600" b="0" i="0" u="none" strike="noStrike" kern="1200" cap="none" spc="0" normalizeH="0" baseline="0" noProof="0">
                <a:ln>
                  <a:noFill/>
                </a:ln>
                <a:solidFill>
                  <a:srgbClr val="D43900"/>
                </a:solidFill>
                <a:effectLst/>
                <a:uLnTx/>
                <a:uFillTx/>
                <a:latin typeface="HelveticaNeueLT Pro 55 Roman" panose="020B0604020202020204" pitchFamily="34" charset="77"/>
              </a:rPr>
              <a:t> code #OTF</a:t>
            </a:r>
          </a:p>
        </p:txBody>
      </p:sp>
      <p:sp>
        <p:nvSpPr>
          <p:cNvPr id="8" name="TextBox 7">
            <a:extLst>
              <a:ext uri="{FF2B5EF4-FFF2-40B4-BE49-F238E27FC236}">
                <a16:creationId xmlns:a16="http://schemas.microsoft.com/office/drawing/2014/main" id="{D3AA3658-43A6-DA09-C352-070F2BCED039}"/>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spTree>
    <p:extLst>
      <p:ext uri="{BB962C8B-B14F-4D97-AF65-F5344CB8AC3E}">
        <p14:creationId xmlns:p14="http://schemas.microsoft.com/office/powerpoint/2010/main" val="325866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7F5C81-DD25-417D-A8EE-0B63B340D846}"/>
              </a:ext>
            </a:extLst>
          </p:cNvPr>
          <p:cNvSpPr>
            <a:spLocks noGrp="1"/>
          </p:cNvSpPr>
          <p:nvPr>
            <p:ph type="title"/>
          </p:nvPr>
        </p:nvSpPr>
        <p:spPr>
          <a:xfrm>
            <a:off x="497523" y="780175"/>
            <a:ext cx="6896699" cy="637747"/>
          </a:xfrm>
        </p:spPr>
        <p:txBody>
          <a:bodyPr/>
          <a:lstStyle/>
          <a:p>
            <a:r>
              <a:rPr lang="en-GB"/>
              <a:t>Future Event Summary</a:t>
            </a:r>
          </a:p>
        </p:txBody>
      </p:sp>
      <p:sp>
        <p:nvSpPr>
          <p:cNvPr id="7" name="Title 1">
            <a:extLst>
              <a:ext uri="{FF2B5EF4-FFF2-40B4-BE49-F238E27FC236}">
                <a16:creationId xmlns:a16="http://schemas.microsoft.com/office/drawing/2014/main" id="{020F9498-23E1-4065-A536-E16D8B9F246F}"/>
              </a:ext>
            </a:extLst>
          </p:cNvPr>
          <p:cNvSpPr txBox="1">
            <a:spLocks/>
          </p:cNvSpPr>
          <p:nvPr/>
        </p:nvSpPr>
        <p:spPr>
          <a:xfrm>
            <a:off x="10281064" y="159440"/>
            <a:ext cx="1780674"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a:t>Slido code #OTF</a:t>
            </a:r>
          </a:p>
        </p:txBody>
      </p:sp>
      <p:sp>
        <p:nvSpPr>
          <p:cNvPr id="4" name="TextBox 3">
            <a:extLst>
              <a:ext uri="{FF2B5EF4-FFF2-40B4-BE49-F238E27FC236}">
                <a16:creationId xmlns:a16="http://schemas.microsoft.com/office/drawing/2014/main" id="{74B91655-2013-57E9-7DDE-74EAC97140AE}"/>
              </a:ext>
            </a:extLst>
          </p:cNvPr>
          <p:cNvSpPr txBox="1"/>
          <p:nvPr/>
        </p:nvSpPr>
        <p:spPr>
          <a:xfrm>
            <a:off x="4418357" y="-14313"/>
            <a:ext cx="3336325" cy="338554"/>
          </a:xfrm>
          <a:prstGeom prst="rect">
            <a:avLst/>
          </a:prstGeom>
        </p:spPr>
        <p:txBody>
          <a:bodyPr wrap="square" rtlCol="0">
            <a:spAutoFit/>
          </a:bodyPr>
          <a:lstStyle/>
          <a:p>
            <a:pPr algn="ctr"/>
            <a:r>
              <a:rPr lang="en-GB" sz="1600">
                <a:solidFill>
                  <a:srgbClr val="565656"/>
                </a:solidFill>
                <a:latin typeface="HelveticaNeueLT Pro 55 Roman" panose="020B0604020202020204" pitchFamily="34" charset="77"/>
                <a:ea typeface="12 pt. Helvetica* 45 Light   02" panose="02000403000000020004" pitchFamily="2" charset="0"/>
              </a:rPr>
              <a:t>Publicly available</a:t>
            </a:r>
          </a:p>
        </p:txBody>
      </p:sp>
      <p:graphicFrame>
        <p:nvGraphicFramePr>
          <p:cNvPr id="5" name="Table 7">
            <a:extLst>
              <a:ext uri="{FF2B5EF4-FFF2-40B4-BE49-F238E27FC236}">
                <a16:creationId xmlns:a16="http://schemas.microsoft.com/office/drawing/2014/main" id="{1659A9EB-C1A6-31CC-C7CC-0396AD54BAAD}"/>
              </a:ext>
            </a:extLst>
          </p:cNvPr>
          <p:cNvGraphicFramePr>
            <a:graphicFrameLocks noGrp="1"/>
          </p:cNvGraphicFramePr>
          <p:nvPr>
            <p:extLst>
              <p:ext uri="{D42A27DB-BD31-4B8C-83A1-F6EECF244321}">
                <p14:modId xmlns:p14="http://schemas.microsoft.com/office/powerpoint/2010/main" val="129495405"/>
              </p:ext>
            </p:extLst>
          </p:nvPr>
        </p:nvGraphicFramePr>
        <p:xfrm>
          <a:off x="497523" y="1572839"/>
          <a:ext cx="10881678" cy="2595875"/>
        </p:xfrm>
        <a:graphic>
          <a:graphicData uri="http://schemas.openxmlformats.org/drawingml/2006/table">
            <a:tbl>
              <a:tblPr firstRow="1" bandRow="1">
                <a:tableStyleId>{5C22544A-7EE6-4342-B048-85BDC9FD1C3A}</a:tableStyleId>
              </a:tblPr>
              <a:tblGrid>
                <a:gridCol w="4947780">
                  <a:extLst>
                    <a:ext uri="{9D8B030D-6E8A-4147-A177-3AD203B41FA5}">
                      <a16:colId xmlns:a16="http://schemas.microsoft.com/office/drawing/2014/main" val="1651325824"/>
                    </a:ext>
                  </a:extLst>
                </a:gridCol>
                <a:gridCol w="3484208">
                  <a:extLst>
                    <a:ext uri="{9D8B030D-6E8A-4147-A177-3AD203B41FA5}">
                      <a16:colId xmlns:a16="http://schemas.microsoft.com/office/drawing/2014/main" val="820642405"/>
                    </a:ext>
                  </a:extLst>
                </a:gridCol>
                <a:gridCol w="2449690">
                  <a:extLst>
                    <a:ext uri="{9D8B030D-6E8A-4147-A177-3AD203B41FA5}">
                      <a16:colId xmlns:a16="http://schemas.microsoft.com/office/drawing/2014/main" val="3510373427"/>
                    </a:ext>
                  </a:extLst>
                </a:gridCol>
              </a:tblGrid>
              <a:tr h="370840">
                <a:tc>
                  <a:txBody>
                    <a:bodyPr/>
                    <a:lstStyle/>
                    <a:p>
                      <a:r>
                        <a:rPr lang="en-GB">
                          <a:latin typeface="+mn-lt"/>
                        </a:rPr>
                        <a:t>Event</a:t>
                      </a:r>
                    </a:p>
                  </a:txBody>
                  <a:tcPr/>
                </a:tc>
                <a:tc>
                  <a:txBody>
                    <a:bodyPr/>
                    <a:lstStyle/>
                    <a:p>
                      <a:r>
                        <a:rPr lang="en-GB">
                          <a:latin typeface="+mn-lt"/>
                        </a:rPr>
                        <a:t>Date &amp; Time</a:t>
                      </a:r>
                    </a:p>
                  </a:txBody>
                  <a:tcPr/>
                </a:tc>
                <a:tc>
                  <a:txBody>
                    <a:bodyPr/>
                    <a:lstStyle/>
                    <a:p>
                      <a:r>
                        <a:rPr lang="en-GB">
                          <a:latin typeface="+mn-lt"/>
                        </a:rPr>
                        <a:t>Link</a:t>
                      </a:r>
                    </a:p>
                  </a:txBody>
                  <a:tcPr/>
                </a:tc>
                <a:extLst>
                  <a:ext uri="{0D108BD9-81ED-4DB2-BD59-A6C34878D82A}">
                    <a16:rowId xmlns:a16="http://schemas.microsoft.com/office/drawing/2014/main" val="3111484056"/>
                  </a:ext>
                </a:extLst>
              </a:tr>
              <a:tr h="370840">
                <a:tc>
                  <a:txBody>
                    <a:bodyPr/>
                    <a:lstStyle/>
                    <a:p>
                      <a:r>
                        <a:rPr lang="en-GB">
                          <a:solidFill>
                            <a:srgbClr val="454546"/>
                          </a:solidFill>
                          <a:latin typeface="+mn-lt"/>
                        </a:rPr>
                        <a:t>FRCR 2024 Consultation</a:t>
                      </a:r>
                    </a:p>
                  </a:txBody>
                  <a:tcPr/>
                </a:tc>
                <a:tc>
                  <a:txBody>
                    <a:bodyPr/>
                    <a:lstStyle/>
                    <a:p>
                      <a:r>
                        <a:rPr lang="en-GB">
                          <a:solidFill>
                            <a:srgbClr val="454546"/>
                          </a:solidFill>
                          <a:latin typeface="+mn-lt"/>
                        </a:rPr>
                        <a:t>10</a:t>
                      </a:r>
                      <a:r>
                        <a:rPr lang="en-GB" baseline="30000">
                          <a:solidFill>
                            <a:srgbClr val="454546"/>
                          </a:solidFill>
                          <a:latin typeface="+mn-lt"/>
                        </a:rPr>
                        <a:t>th </a:t>
                      </a:r>
                      <a:r>
                        <a:rPr lang="en-GB">
                          <a:solidFill>
                            <a:srgbClr val="454546"/>
                          </a:solidFill>
                          <a:latin typeface="+mn-lt"/>
                        </a:rPr>
                        <a:t> April - 17</a:t>
                      </a:r>
                      <a:r>
                        <a:rPr lang="en-GB" baseline="30000">
                          <a:solidFill>
                            <a:srgbClr val="454546"/>
                          </a:solidFill>
                          <a:latin typeface="+mn-lt"/>
                        </a:rPr>
                        <a:t>th</a:t>
                      </a:r>
                      <a:r>
                        <a:rPr lang="en-GB">
                          <a:solidFill>
                            <a:srgbClr val="454546"/>
                          </a:solidFill>
                          <a:latin typeface="+mn-lt"/>
                        </a:rPr>
                        <a:t> May 2024</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atin typeface="+mn-lt"/>
                          <a:hlinkClick r:id="rId3"/>
                        </a:rPr>
                        <a:t>Further Information</a:t>
                      </a:r>
                      <a:endParaRPr lang="en-GB">
                        <a:latin typeface="+mn-lt"/>
                      </a:endParaRPr>
                    </a:p>
                  </a:txBody>
                  <a:tcPr/>
                </a:tc>
                <a:extLst>
                  <a:ext uri="{0D108BD9-81ED-4DB2-BD59-A6C34878D82A}">
                    <a16:rowId xmlns:a16="http://schemas.microsoft.com/office/drawing/2014/main" val="2213039400"/>
                  </a:ext>
                </a:extLst>
              </a:tr>
              <a:tr h="370839">
                <a:tc>
                  <a:txBody>
                    <a:bodyPr/>
                    <a:lstStyle/>
                    <a:p>
                      <a:r>
                        <a:rPr lang="en-GB">
                          <a:solidFill>
                            <a:srgbClr val="454546"/>
                          </a:solidFill>
                          <a:latin typeface="+mn-lt"/>
                        </a:rPr>
                        <a:t>NESO Information Request Statement Consultation</a:t>
                      </a:r>
                    </a:p>
                  </a:txBody>
                  <a:tcPr/>
                </a:tc>
                <a:tc>
                  <a:txBody>
                    <a:bodyPr/>
                    <a:lstStyle/>
                    <a:p>
                      <a:r>
                        <a:rPr lang="en-GB">
                          <a:solidFill>
                            <a:srgbClr val="454546"/>
                          </a:solidFill>
                          <a:latin typeface="+mn-lt"/>
                        </a:rPr>
                        <a:t>3</a:t>
                      </a:r>
                      <a:r>
                        <a:rPr lang="en-GB" baseline="30000">
                          <a:solidFill>
                            <a:srgbClr val="454546"/>
                          </a:solidFill>
                          <a:latin typeface="+mn-lt"/>
                        </a:rPr>
                        <a:t>rd</a:t>
                      </a:r>
                      <a:r>
                        <a:rPr lang="en-GB">
                          <a:solidFill>
                            <a:srgbClr val="454546"/>
                          </a:solidFill>
                          <a:latin typeface="+mn-lt"/>
                        </a:rPr>
                        <a:t> May – 31</a:t>
                      </a:r>
                      <a:r>
                        <a:rPr lang="en-GB" baseline="30000">
                          <a:solidFill>
                            <a:srgbClr val="454546"/>
                          </a:solidFill>
                          <a:latin typeface="+mn-lt"/>
                        </a:rPr>
                        <a:t>st</a:t>
                      </a:r>
                      <a:r>
                        <a:rPr lang="en-GB">
                          <a:solidFill>
                            <a:srgbClr val="454546"/>
                          </a:solidFill>
                          <a:latin typeface="+mn-lt"/>
                        </a:rPr>
                        <a:t> May 2024</a:t>
                      </a:r>
                    </a:p>
                  </a:txBody>
                  <a:tcPr/>
                </a:tc>
                <a:tc>
                  <a:txBody>
                    <a:bodyPr/>
                    <a:lstStyle/>
                    <a:p>
                      <a:r>
                        <a:rPr lang="en-GB">
                          <a:latin typeface="+mn-lt"/>
                          <a:hlinkClick r:id="rId4"/>
                        </a:rPr>
                        <a:t>Further Information</a:t>
                      </a:r>
                      <a:endParaRPr lang="en-GB">
                        <a:latin typeface="+mn-lt"/>
                      </a:endParaRPr>
                    </a:p>
                  </a:txBody>
                  <a:tcPr/>
                </a:tc>
                <a:extLst>
                  <a:ext uri="{0D108BD9-81ED-4DB2-BD59-A6C34878D82A}">
                    <a16:rowId xmlns:a16="http://schemas.microsoft.com/office/drawing/2014/main" val="2481461051"/>
                  </a:ext>
                </a:extLst>
              </a:tr>
              <a:tr h="370839">
                <a:tc>
                  <a:txBody>
                    <a:bodyPr/>
                    <a:lstStyle/>
                    <a:p>
                      <a:r>
                        <a:rPr lang="en-GB">
                          <a:solidFill>
                            <a:srgbClr val="454546"/>
                          </a:solidFill>
                          <a:latin typeface="+mn-lt"/>
                        </a:rPr>
                        <a:t>Markets Forum</a:t>
                      </a:r>
                    </a:p>
                  </a:txBody>
                  <a:tcPr/>
                </a:tc>
                <a:tc>
                  <a:txBody>
                    <a:bodyPr/>
                    <a:lstStyle/>
                    <a:p>
                      <a:r>
                        <a:rPr lang="en-GB">
                          <a:solidFill>
                            <a:srgbClr val="454546"/>
                          </a:solidFill>
                          <a:latin typeface="+mn-lt"/>
                        </a:rPr>
                        <a:t>14</a:t>
                      </a:r>
                      <a:r>
                        <a:rPr lang="en-GB" baseline="30000">
                          <a:solidFill>
                            <a:srgbClr val="454546"/>
                          </a:solidFill>
                          <a:latin typeface="+mn-lt"/>
                        </a:rPr>
                        <a:t>th</a:t>
                      </a:r>
                      <a:r>
                        <a:rPr lang="en-GB">
                          <a:solidFill>
                            <a:srgbClr val="454546"/>
                          </a:solidFill>
                          <a:latin typeface="+mn-lt"/>
                        </a:rPr>
                        <a:t> May 2024    10:00-15:30</a:t>
                      </a:r>
                    </a:p>
                  </a:txBody>
                  <a:tcPr/>
                </a:tc>
                <a:tc>
                  <a:txBody>
                    <a:bodyPr/>
                    <a:lstStyle/>
                    <a:p>
                      <a:r>
                        <a:rPr lang="en-GB">
                          <a:latin typeface="+mn-lt"/>
                          <a:hlinkClick r:id="rId5"/>
                        </a:rPr>
                        <a:t>Sign up here</a:t>
                      </a:r>
                      <a:endParaRPr lang="en-GB">
                        <a:latin typeface="+mn-lt"/>
                      </a:endParaRPr>
                    </a:p>
                  </a:txBody>
                  <a:tcPr/>
                </a:tc>
                <a:extLst>
                  <a:ext uri="{0D108BD9-81ED-4DB2-BD59-A6C34878D82A}">
                    <a16:rowId xmlns:a16="http://schemas.microsoft.com/office/drawing/2014/main" val="1801975380"/>
                  </a:ext>
                </a:extLst>
              </a:tr>
              <a:tr h="370839">
                <a:tc>
                  <a:txBody>
                    <a:bodyPr/>
                    <a:lstStyle/>
                    <a:p>
                      <a:pPr lvl="0">
                        <a:buNone/>
                      </a:pPr>
                      <a:r>
                        <a:rPr lang="en-GB">
                          <a:solidFill>
                            <a:srgbClr val="454546"/>
                          </a:solidFill>
                          <a:latin typeface="+mn-lt"/>
                        </a:rPr>
                        <a:t>Annual Balancing Cost Report Webinar</a:t>
                      </a:r>
                    </a:p>
                  </a:txBody>
                  <a:tcPr/>
                </a:tc>
                <a:tc>
                  <a:txBody>
                    <a:bodyPr/>
                    <a:lstStyle/>
                    <a:p>
                      <a:pPr lvl="0">
                        <a:buNone/>
                      </a:pPr>
                      <a:r>
                        <a:rPr lang="en-GB" sz="1800" kern="1200">
                          <a:solidFill>
                            <a:srgbClr val="454546"/>
                          </a:solidFill>
                          <a:latin typeface="+mn-lt"/>
                          <a:ea typeface="+mn-ea"/>
                          <a:cs typeface="+mn-cs"/>
                        </a:rPr>
                        <a:t>17</a:t>
                      </a:r>
                      <a:r>
                        <a:rPr lang="en-GB" baseline="30000">
                          <a:solidFill>
                            <a:srgbClr val="454546"/>
                          </a:solidFill>
                          <a:latin typeface="+mn-lt"/>
                        </a:rPr>
                        <a:t>th</a:t>
                      </a:r>
                      <a:r>
                        <a:rPr lang="en-GB">
                          <a:solidFill>
                            <a:srgbClr val="454546"/>
                          </a:solidFill>
                          <a:latin typeface="+mn-lt"/>
                        </a:rPr>
                        <a:t> May 2024    11:00-12:00</a:t>
                      </a:r>
                    </a:p>
                  </a:txBody>
                  <a:tcPr/>
                </a:tc>
                <a:tc>
                  <a:txBody>
                    <a:bodyPr/>
                    <a:lstStyle/>
                    <a:p>
                      <a:pPr lvl="0">
                        <a:buNone/>
                      </a:pPr>
                      <a:r>
                        <a:rPr lang="en-GB">
                          <a:latin typeface="+mn-lt"/>
                          <a:hlinkClick r:id="rId6"/>
                        </a:rPr>
                        <a:t>Sign up here</a:t>
                      </a:r>
                      <a:endParaRPr lang="en-GB">
                        <a:latin typeface="+mn-lt"/>
                      </a:endParaRPr>
                    </a:p>
                  </a:txBody>
                  <a:tcPr/>
                </a:tc>
                <a:extLst>
                  <a:ext uri="{0D108BD9-81ED-4DB2-BD59-A6C34878D82A}">
                    <a16:rowId xmlns:a16="http://schemas.microsoft.com/office/drawing/2014/main" val="2173472830"/>
                  </a:ext>
                </a:extLst>
              </a:tr>
              <a:tr h="370839">
                <a:tc>
                  <a:txBody>
                    <a:bodyPr/>
                    <a:lstStyle/>
                    <a:p>
                      <a:r>
                        <a:rPr lang="en-GB"/>
                        <a:t>Scheduling and Dispatch Case for Change Webinar</a:t>
                      </a:r>
                    </a:p>
                  </a:txBody>
                  <a:tcPr/>
                </a:tc>
                <a:tc>
                  <a:txBody>
                    <a:bodyPr/>
                    <a:lstStyle/>
                    <a:p>
                      <a:r>
                        <a:rPr lang="en-GB"/>
                        <a:t>21</a:t>
                      </a:r>
                      <a:r>
                        <a:rPr lang="en-GB" baseline="30000"/>
                        <a:t>st</a:t>
                      </a:r>
                      <a:r>
                        <a:rPr lang="en-GB"/>
                        <a:t> May 2024     9:00-13:00</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atin typeface="+mn-lt"/>
                          <a:hlinkClick r:id="rId7"/>
                        </a:rPr>
                        <a:t>Sign up here</a:t>
                      </a:r>
                      <a:endParaRPr lang="en-GB">
                        <a:latin typeface="+mn-lt"/>
                      </a:endParaRPr>
                    </a:p>
                  </a:txBody>
                  <a:tcPr/>
                </a:tc>
                <a:extLst>
                  <a:ext uri="{0D108BD9-81ED-4DB2-BD59-A6C34878D82A}">
                    <a16:rowId xmlns:a16="http://schemas.microsoft.com/office/drawing/2014/main" val="3797802268"/>
                  </a:ext>
                </a:extLst>
              </a:tr>
              <a:tr h="370839">
                <a:tc>
                  <a:txBody>
                    <a:bodyPr/>
                    <a:lstStyle/>
                    <a:p>
                      <a:r>
                        <a:rPr lang="en-GB" sz="1800">
                          <a:solidFill>
                            <a:srgbClr val="454546"/>
                          </a:solidFill>
                          <a:latin typeface="+mn-lt"/>
                        </a:rPr>
                        <a:t>Balancing Programme Webinar</a:t>
                      </a:r>
                      <a:endParaRPr lang="en-GB">
                        <a:solidFill>
                          <a:srgbClr val="454546"/>
                        </a:solidFill>
                        <a:latin typeface="+mn-lt"/>
                      </a:endParaRPr>
                    </a:p>
                  </a:txBody>
                  <a:tcPr/>
                </a:tc>
                <a:tc>
                  <a:txBody>
                    <a:bodyPr/>
                    <a:lstStyle/>
                    <a:p>
                      <a:r>
                        <a:rPr lang="en-GB">
                          <a:solidFill>
                            <a:srgbClr val="454546"/>
                          </a:solidFill>
                          <a:latin typeface="+mn-lt"/>
                        </a:rPr>
                        <a:t>27</a:t>
                      </a:r>
                      <a:r>
                        <a:rPr lang="en-GB" baseline="30000">
                          <a:solidFill>
                            <a:srgbClr val="454546"/>
                          </a:solidFill>
                          <a:latin typeface="+mn-lt"/>
                        </a:rPr>
                        <a:t>th</a:t>
                      </a:r>
                      <a:r>
                        <a:rPr lang="en-GB">
                          <a:solidFill>
                            <a:srgbClr val="454546"/>
                          </a:solidFill>
                          <a:latin typeface="+mn-lt"/>
                        </a:rPr>
                        <a:t> June 2024    9:30-17:30</a:t>
                      </a:r>
                    </a:p>
                  </a:txBody>
                  <a:tcPr/>
                </a:tc>
                <a:tc>
                  <a:txBody>
                    <a:bodyPr/>
                    <a:lstStyle/>
                    <a:p>
                      <a:r>
                        <a:rPr lang="en-GB">
                          <a:latin typeface="+mn-lt"/>
                          <a:hlinkClick r:id="rId8"/>
                        </a:rPr>
                        <a:t>Sign up here</a:t>
                      </a:r>
                      <a:endParaRPr lang="en-GB">
                        <a:latin typeface="+mn-lt"/>
                      </a:endParaRPr>
                    </a:p>
                  </a:txBody>
                  <a:tcPr/>
                </a:tc>
                <a:extLst>
                  <a:ext uri="{0D108BD9-81ED-4DB2-BD59-A6C34878D82A}">
                    <a16:rowId xmlns:a16="http://schemas.microsoft.com/office/drawing/2014/main" val="524749767"/>
                  </a:ext>
                </a:extLst>
              </a:tr>
            </a:tbl>
          </a:graphicData>
        </a:graphic>
      </p:graphicFrame>
    </p:spTree>
    <p:extLst>
      <p:ext uri="{BB962C8B-B14F-4D97-AF65-F5344CB8AC3E}">
        <p14:creationId xmlns:p14="http://schemas.microsoft.com/office/powerpoint/2010/main" val="1512676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1.3319"/>
  <p:tag name="SLIDO_PRESENTATION_ID" val="00000000-0000-0000-0000-000000000000"/>
  <p:tag name="SLIDO_EVENT_UUID" val="ad0e924e-4625-45b9-8dd6-3591430fd70a"/>
  <p:tag name="SLIDO_EVENT_SECTION_UUID" val="dbd5cc87-c4ea-4263-b513-76dd0aa19bac"/>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jc5OTE1MTd9"/>
  <p:tag name="SLIDO_TYPE" val="SlidoQA"/>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Office Theme">
  <a:themeElements>
    <a:clrScheme name="National Grid">
      <a:dk1>
        <a:srgbClr val="000000"/>
      </a:dk1>
      <a:lt1>
        <a:srgbClr val="FFFFFF"/>
      </a:lt1>
      <a:dk2>
        <a:srgbClr val="44546A"/>
      </a:dk2>
      <a:lt2>
        <a:srgbClr val="E7E6E6"/>
      </a:lt2>
      <a:accent1>
        <a:srgbClr val="FFE600"/>
      </a:accent1>
      <a:accent2>
        <a:srgbClr val="ED7D31"/>
      </a:accent2>
      <a:accent3>
        <a:srgbClr val="F26522"/>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sz="900" dirty="0" err="1" smtClean="0">
            <a:solidFill>
              <a:srgbClr val="454546"/>
            </a:solidFill>
            <a:latin typeface="HelveticaNeueLT Pro 55 Roman" panose="020B0604020202020204" pitchFamily="34" charset="77"/>
            <a:ea typeface="12 pt. Helvetica* 45 Light   02" panose="0200040300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National Grid">
      <a:dk1>
        <a:srgbClr val="000000"/>
      </a:dk1>
      <a:lt1>
        <a:srgbClr val="FFFFFF"/>
      </a:lt1>
      <a:dk2>
        <a:srgbClr val="44546A"/>
      </a:dk2>
      <a:lt2>
        <a:srgbClr val="E7E6E6"/>
      </a:lt2>
      <a:accent1>
        <a:srgbClr val="FFE600"/>
      </a:accent1>
      <a:accent2>
        <a:srgbClr val="ED7D31"/>
      </a:accent2>
      <a:accent3>
        <a:srgbClr val="F26522"/>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sz="900" dirty="0" err="1" smtClean="0">
            <a:solidFill>
              <a:srgbClr val="454546"/>
            </a:solidFill>
            <a:latin typeface="HelveticaNeueLT Pro 55 Roman" panose="020B0604020202020204" pitchFamily="34" charset="77"/>
            <a:ea typeface="12 pt. Helvetica* 45 Light   02" panose="0200040300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1">
      <a:dk1>
        <a:srgbClr val="454546"/>
      </a:dk1>
      <a:lt1>
        <a:sysClr val="window" lastClr="FFFFFF"/>
      </a:lt1>
      <a:dk2>
        <a:srgbClr val="44546A"/>
      </a:dk2>
      <a:lt2>
        <a:srgbClr val="E7E6E6"/>
      </a:lt2>
      <a:accent1>
        <a:srgbClr val="F26522"/>
      </a:accent1>
      <a:accent2>
        <a:srgbClr val="FFBF22"/>
      </a:accent2>
      <a:accent3>
        <a:srgbClr val="454546"/>
      </a:accent3>
      <a:accent4>
        <a:srgbClr val="5BCBF5"/>
      </a:accent4>
      <a:accent5>
        <a:srgbClr val="C2CD23"/>
      </a:accent5>
      <a:accent6>
        <a:srgbClr val="0079C1"/>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sz="900" dirty="0" err="1" smtClean="0">
            <a:solidFill>
              <a:srgbClr val="454546"/>
            </a:solidFill>
            <a:latin typeface="HelveticaNeueLT Pro 55 Roman" panose="020B0604020202020204" pitchFamily="34" charset="77"/>
            <a:ea typeface="12 pt. Helvetica* 45 Light   02" panose="0200040300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1b0ca63-36d4-41d5-a55a-c90bea74bd8b">
      <UserInfo>
        <DisplayName>GRP-INT-UK-National-Control-Operational-Transparency-Forum Members</DisplayName>
        <AccountId>8</AccountId>
        <AccountType/>
      </UserInfo>
      <UserInfo>
        <DisplayName>Nigel Swan (ESO)</DisplayName>
        <AccountId>28</AccountId>
        <AccountType/>
      </UserInfo>
      <UserInfo>
        <DisplayName>Qi Zhong (ESO)</DisplayName>
        <AccountId>532</AccountId>
        <AccountType/>
      </UserInfo>
      <UserInfo>
        <DisplayName>Rashi Asthana (ESO)</DisplayName>
        <AccountId>860</AccountId>
        <AccountType/>
      </UserInfo>
      <UserInfo>
        <DisplayName>Joe Roman (ESO)</DisplayName>
        <AccountId>216</AccountId>
        <AccountType/>
      </UserInfo>
      <UserInfo>
        <DisplayName>Yuankai Bian (ESO)</DisplayName>
        <AccountId>741</AccountId>
        <AccountType/>
      </UserInfo>
      <UserInfo>
        <DisplayName>Kashia Cullen-Anderson (ESO)</DisplayName>
        <AccountId>247</AccountId>
        <AccountType/>
      </UserInfo>
      <UserInfo>
        <DisplayName>Sheereen Nabi (ESO)</DisplayName>
        <AccountId>1311</AccountId>
        <AccountType/>
      </UserInfo>
      <UserInfo>
        <DisplayName>Beth Wilks (ESO)</DisplayName>
        <AccountId>1347</AccountId>
        <AccountType/>
      </UserInfo>
      <UserInfo>
        <DisplayName>Folasade Adenola (ESO)</DisplayName>
        <AccountId>894</AccountId>
        <AccountType/>
      </UserInfo>
      <UserInfo>
        <DisplayName>Laura Woolsey (ESO)</DisplayName>
        <AccountId>1379</AccountId>
        <AccountType/>
      </UserInfo>
      <UserInfo>
        <DisplayName>Laura Thomson (ESO)</DisplayName>
        <AccountId>1381</AccountId>
        <AccountType/>
      </UserInfo>
    </SharedWithUsers>
    <TaxCatchAll xmlns="cadce026-d35b-4a62-a2ee-1436bb44fb55" xsi:nil="true"/>
    <lcf76f155ced4ddcb4097134ff3c332f xmlns="c7329896-8112-4d39-92a2-432115f5f67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59E883F94F944489E42466A2614B57" ma:contentTypeVersion="17" ma:contentTypeDescription="Create a new document." ma:contentTypeScope="" ma:versionID="d660708a001cebe841a476e5c3d8f2a0">
  <xsd:schema xmlns:xsd="http://www.w3.org/2001/XMLSchema" xmlns:xs="http://www.w3.org/2001/XMLSchema" xmlns:p="http://schemas.microsoft.com/office/2006/metadata/properties" xmlns:ns2="c7329896-8112-4d39-92a2-432115f5f671" xmlns:ns3="21b0ca63-36d4-41d5-a55a-c90bea74bd8b" xmlns:ns4="cadce026-d35b-4a62-a2ee-1436bb44fb55" targetNamespace="http://schemas.microsoft.com/office/2006/metadata/properties" ma:root="true" ma:fieldsID="c287701ae6e43401e7dfb2f3a617ecce" ns2:_="" ns3:_="" ns4:_="">
    <xsd:import namespace="c7329896-8112-4d39-92a2-432115f5f671"/>
    <xsd:import namespace="21b0ca63-36d4-41d5-a55a-c90bea74bd8b"/>
    <xsd:import namespace="cadce026-d35b-4a62-a2ee-1436bb44fb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329896-8112-4d39-92a2-432115f5f6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71c05a-9bf0-4b0b-ad97-e13aed49ba3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b0ca63-36d4-41d5-a55a-c90bea74bd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ce026-d35b-4a62-a2ee-1436bb44fb5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f56e369-ff20-4ad3-9061-58683a29353a}" ma:internalName="TaxCatchAll" ma:showField="CatchAllData" ma:web="21b0ca63-36d4-41d5-a55a-c90bea74b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7C2D95-9D3E-4309-AD12-5E1A23E95AC3}">
  <ds:schemaRefs>
    <ds:schemaRef ds:uri="21b0ca63-36d4-41d5-a55a-c90bea74bd8b"/>
    <ds:schemaRef ds:uri="http://purl.org/dc/terms/"/>
    <ds:schemaRef ds:uri="http://schemas.microsoft.com/office/2006/metadata/properties"/>
    <ds:schemaRef ds:uri="http://schemas.microsoft.com/office/2006/documentManagement/types"/>
    <ds:schemaRef ds:uri="cadce026-d35b-4a62-a2ee-1436bb44fb55"/>
    <ds:schemaRef ds:uri="http://purl.org/dc/elements/1.1/"/>
    <ds:schemaRef ds:uri="http://www.w3.org/XML/1998/namespace"/>
    <ds:schemaRef ds:uri="c7329896-8112-4d39-92a2-432115f5f67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FA2410E-B9C3-40EF-A677-15AD88C55772}">
  <ds:schemaRefs>
    <ds:schemaRef ds:uri="http://schemas.microsoft.com/sharepoint/v3/contenttype/forms"/>
  </ds:schemaRefs>
</ds:datastoreItem>
</file>

<file path=customXml/itemProps3.xml><?xml version="1.0" encoding="utf-8"?>
<ds:datastoreItem xmlns:ds="http://schemas.openxmlformats.org/officeDocument/2006/customXml" ds:itemID="{689A0696-68D7-4A96-9E06-D5C95463B4F8}">
  <ds:schemaRefs>
    <ds:schemaRef ds:uri="21b0ca63-36d4-41d5-a55a-c90bea74bd8b"/>
    <ds:schemaRef ds:uri="c7329896-8112-4d39-92a2-432115f5f671"/>
    <ds:schemaRef ds:uri="cadce026-d35b-4a62-a2ee-1436bb44fb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4694</Words>
  <Application>Microsoft Office PowerPoint</Application>
  <PresentationFormat>Widescreen</PresentationFormat>
  <Paragraphs>485</Paragraphs>
  <Slides>31</Slides>
  <Notes>15</Notes>
  <HiddenSlides>0</HiddenSlides>
  <MMClips>0</MMClips>
  <ScaleCrop>false</ScaleCrop>
  <HeadingPairs>
    <vt:vector size="6" baseType="variant">
      <vt:variant>
        <vt:lpstr>Fonts Used</vt:lpstr>
      </vt:variant>
      <vt:variant>
        <vt:i4>20</vt:i4>
      </vt:variant>
      <vt:variant>
        <vt:lpstr>Theme</vt:lpstr>
      </vt:variant>
      <vt:variant>
        <vt:i4>4</vt:i4>
      </vt:variant>
      <vt:variant>
        <vt:lpstr>Slide Titles</vt:lpstr>
      </vt:variant>
      <vt:variant>
        <vt:i4>31</vt:i4>
      </vt:variant>
    </vt:vector>
  </HeadingPairs>
  <TitlesOfParts>
    <vt:vector size="55" baseType="lpstr">
      <vt:lpstr>12 pt. Helvetica* 45 Light   02</vt:lpstr>
      <vt:lpstr>Arial</vt:lpstr>
      <vt:lpstr>Calibri</vt:lpstr>
      <vt:lpstr>Calibri Light</vt:lpstr>
      <vt:lpstr>Helvetica Neue Light</vt:lpstr>
      <vt:lpstr>Helvetica Neue LT Std 35 Thin</vt:lpstr>
      <vt:lpstr>Helvetica Neue LT Std 45 Light</vt:lpstr>
      <vt:lpstr>Helvetica Neue LT Std 65 Medium</vt:lpstr>
      <vt:lpstr>Helvetica NeuHelvetica Neue Lighte Light</vt:lpstr>
      <vt:lpstr>HelveticaNeueLT Pro 45 Lt</vt:lpstr>
      <vt:lpstr>HelveticaNeueLT Pro 55 Roman</vt:lpstr>
      <vt:lpstr>HelveticaNeueLT Pro 65 Md</vt:lpstr>
      <vt:lpstr>HelveticaNeueLT Pro 95 Blk</vt:lpstr>
      <vt:lpstr>HelveticaNeueLT Std Cn</vt:lpstr>
      <vt:lpstr>HelveticaNeueLT Std Lt</vt:lpstr>
      <vt:lpstr>HelveticaNeueLT Std Med</vt:lpstr>
      <vt:lpstr>HelveticaNeueLT Std Thin</vt:lpstr>
      <vt:lpstr>HelveticaNeueLTPro-Blk</vt:lpstr>
      <vt:lpstr>HelveticaNeueLTPro-Hv</vt:lpstr>
      <vt:lpstr>HelveticaNeueLTPro-Roman</vt:lpstr>
      <vt:lpstr>Office Theme</vt:lpstr>
      <vt:lpstr>1_Office Theme</vt:lpstr>
      <vt:lpstr>4_Office Theme</vt:lpstr>
      <vt:lpstr>2_Office Theme</vt:lpstr>
      <vt:lpstr>PowerPoint Presentation</vt:lpstr>
      <vt:lpstr>Introduction | Sli.do code #OTF</vt:lpstr>
      <vt:lpstr>Future deep dive / focus topics</vt:lpstr>
      <vt:lpstr>PowerPoint Presentation</vt:lpstr>
      <vt:lpstr>NESO Information Request Statement</vt:lpstr>
      <vt:lpstr>Operational Separation Cutover - Billing System Changes </vt:lpstr>
      <vt:lpstr>Annual Balancing Costs Report Webinar</vt:lpstr>
      <vt:lpstr>PowerPoint Presentation</vt:lpstr>
      <vt:lpstr>Future Event Summary</vt:lpstr>
      <vt:lpstr>Demand | Last week demand out-turn</vt:lpstr>
      <vt:lpstr>Demand | Week Ahead</vt:lpstr>
      <vt:lpstr>ESO Actions | Category costs breakdown for the last week</vt:lpstr>
      <vt:lpstr>ESO Actions | Constraint Cost Breakdown</vt:lpstr>
      <vt:lpstr>ESO Actions |  Wednesday 1 May – Peak Demand – SP spend ~£20k </vt:lpstr>
      <vt:lpstr>ESO Actions | Sunday 5 May – Minimum Demand – SP Spend ~£42k</vt:lpstr>
      <vt:lpstr>ESO Actions | Monday 29 April – Highest SP Spend ~£361k</vt:lpstr>
      <vt:lpstr>Transparency | Network Congestion</vt:lpstr>
      <vt:lpstr>Transparency | Network Congestion</vt:lpstr>
      <vt:lpstr>Transparency | Network Congestion</vt:lpstr>
      <vt:lpstr>Previously asked questions</vt:lpstr>
      <vt:lpstr>Previously asked questions</vt:lpstr>
      <vt:lpstr>Previously asked questions</vt:lpstr>
      <vt:lpstr>Advance questions</vt:lpstr>
      <vt:lpstr>Advance questions</vt:lpstr>
      <vt:lpstr>Reminder about answering questions at the ESO OTF</vt:lpstr>
      <vt:lpstr>PowerPoint Presentation</vt:lpstr>
      <vt:lpstr>Feedback</vt:lpstr>
      <vt:lpstr>PowerPoint Presentation</vt:lpstr>
      <vt:lpstr>Participation in the Operational Transparency Forum</vt:lpstr>
      <vt:lpstr>Purpose and scope of the ESO Operational Transparency Forum</vt:lpstr>
      <vt:lpstr>Managing questions at the ESO Operational Transparency Forum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Sewell</dc:creator>
  <cp:lastModifiedBy>Amit Brahmbhatt (ESO)</cp:lastModifiedBy>
  <cp:revision>1</cp:revision>
  <cp:lastPrinted>2024-03-13T08:36:15Z</cp:lastPrinted>
  <dcterms:created xsi:type="dcterms:W3CDTF">2020-01-24T09:38:08Z</dcterms:created>
  <dcterms:modified xsi:type="dcterms:W3CDTF">2024-05-08T14:10:22Z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0x010100EF59E883F94F944489E42466A2614B57</vt:lpwstr>
  </property>
  <property fmtid="{D5CDD505-2E9C-101B-9397-08002B2CF9AE}" pid="3" name="MediaServiceImageTags">
    <vt:lpwstr/>
  </property>
  <property fmtid="{D5CDD505-2E9C-101B-9397-08002B2CF9AE}" pid="4" name="SlidoAppVersion">
    <vt:lpwstr>1.5.1.3319</vt:lpwstr>
  </property>
  <property fmtid="{D5CDD505-2E9C-101B-9397-08002B2CF9AE}" pid="5" name="MSIP_Label_fa0ecabb-d145-4574-94e8-a51ee9098452_SetDate">
    <vt:lpwstr>2023-03-14T17:47:00Z</vt:lpwstr>
  </property>
  <property fmtid="{D5CDD505-2E9C-101B-9397-08002B2CF9AE}" pid="6" name="MSIP_Label_fa0ecabb-d145-4574-94e8-a51ee9098452_Name">
    <vt:lpwstr>Publicly available</vt:lpwstr>
  </property>
  <property fmtid="{D5CDD505-2E9C-101B-9397-08002B2CF9AE}" pid="7" name="MSIP_Label_fa0ecabb-d145-4574-94e8-a51ee9098452_ContentBits">
    <vt:lpwstr>0</vt:lpwstr>
  </property>
  <property fmtid="{D5CDD505-2E9C-101B-9397-08002B2CF9AE}" pid="8" name="MSIP_Label_fa0ecabb-d145-4574-94e8-a51ee9098452_ActionId">
    <vt:lpwstr>11cc25f7-842c-40dc-b1e5-0fa846c0b22e</vt:lpwstr>
  </property>
  <property fmtid="{D5CDD505-2E9C-101B-9397-08002B2CF9AE}" pid="9" name="MSIP_Label_fa0ecabb-d145-4574-94e8-a51ee9098452_SiteId">
    <vt:lpwstr>f98a6a53-25f3-4212-901c-c7787fcd3495</vt:lpwstr>
  </property>
  <property fmtid="{D5CDD505-2E9C-101B-9397-08002B2CF9AE}" pid="10" name="MSIP_Label_fa0ecabb-d145-4574-94e8-a51ee9098452_Method">
    <vt:lpwstr>Privileged</vt:lpwstr>
  </property>
  <property fmtid="{D5CDD505-2E9C-101B-9397-08002B2CF9AE}" pid="11" name="MSIP_Label_fa0ecabb-d145-4574-94e8-a51ee9098452_Enabled">
    <vt:lpwstr>true</vt:lpwstr>
  </property>
</Properties>
</file>